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298-D96B-466F-8487-E8569B3CFAEB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CD90-7F28-4197-B4ED-5413213C0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32677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Давно стихами говорит Нева.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Страницей Гоголя ложится Невский.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05264"/>
            <a:ext cx="7812360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Весь Летний сад – Онегина глава.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Блоке вспоминают Острова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 по Разъезжей бродит Достоевский.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108055"/>
            <a:ext cx="8458200" cy="7499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там еще живет петровский 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y_4b78bc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-243408"/>
            <a:ext cx="4658920" cy="621446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углу между Фонтанкой и Невою…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992888" cy="4293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Все то, чего коснется человек,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Озарено его душой живою.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С. Маршак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Давно стихами говорит Нева.  </vt:lpstr>
      <vt:lpstr>Страницей Гоголя ложится Невский.</vt:lpstr>
      <vt:lpstr>Весь Летний сад – Онегина глава.</vt:lpstr>
      <vt:lpstr>О Блоке вспоминают Острова,</vt:lpstr>
      <vt:lpstr>А по Разъезжей бродит Достоевский. </vt:lpstr>
      <vt:lpstr>А там еще живет петровский век </vt:lpstr>
      <vt:lpstr>В углу между Фонтанкой и Невою… </vt:lpstr>
      <vt:lpstr>Все то, чего коснется человек, Озарено его душой живою.   С. Маршак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Давно стихами говорит Нева. Страницей Гоголя ложится Невский. Весь Летний сад – Онегина глава. О Блоке вспоминают Острова, А по Разъезжей бродит Достоевский. </dc:title>
  <dc:creator>Екатерина</dc:creator>
  <cp:lastModifiedBy>Екатерина</cp:lastModifiedBy>
  <cp:revision>5</cp:revision>
  <dcterms:created xsi:type="dcterms:W3CDTF">2014-10-09T07:04:55Z</dcterms:created>
  <dcterms:modified xsi:type="dcterms:W3CDTF">2014-10-09T08:20:07Z</dcterms:modified>
</cp:coreProperties>
</file>