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1" r:id="rId3"/>
    <p:sldId id="279" r:id="rId4"/>
    <p:sldId id="280" r:id="rId5"/>
    <p:sldId id="281" r:id="rId6"/>
    <p:sldId id="282" r:id="rId7"/>
    <p:sldId id="283" r:id="rId8"/>
    <p:sldId id="284" r:id="rId9"/>
    <p:sldId id="287" r:id="rId10"/>
    <p:sldId id="286" r:id="rId11"/>
    <p:sldId id="285" r:id="rId12"/>
    <p:sldId id="288" r:id="rId13"/>
    <p:sldId id="289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46D9D-7E22-4282-A8FB-C26EEF60188D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73D90-4B3C-455E-9598-2A44A1F958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79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0" y="457200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Courier New" pitchFamily="49" charset="0"/>
              </a:rPr>
              <a:t>Готовимся к ГИА </a:t>
            </a:r>
          </a:p>
          <a:p>
            <a:pPr algn="ctr">
              <a:defRPr/>
            </a:pPr>
            <a:r>
              <a:rPr lang="ru-RU" sz="4400" b="1" i="1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Courier New" pitchFamily="49" charset="0"/>
              </a:rPr>
              <a:t>по русскому языку в 9 классе</a:t>
            </a: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0" y="5791200"/>
            <a:ext cx="91440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Courier New" pitchFamily="49" charset="0"/>
              </a:rPr>
              <a:t>Задание №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134</a:t>
            </a:r>
            <a:endParaRPr lang="ru-RU" sz="2400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1371600"/>
            <a:ext cx="883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ИЗБИРАТЬ (президента) – написание безударной чередующейся гласной в корне зависит от суффикса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НАСЛАЖДАТЬСЯ (жизнью) – написание безударной чередующейся гласной в корне слова зависит от ударения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КОСОЙ (взгляд) – написание безударной гласной в корне слова зависит от проверочного слова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4) ЗАПЕРЕТЬ (дверь) – написание безударной чередующейся гласной в корне слова зависит от суффикса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СЫГРАТЬ – гласная в корне И меняется на Ы после иноязычной приставки на согласную.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4636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245</a:t>
            </a:r>
            <a:endParaRPr lang="ru-RU" sz="2400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1219200"/>
            <a:ext cx="87629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latin typeface="Georgia" pitchFamily="18" charset="0"/>
              </a:rPr>
              <a:t>1) ШОМПОЛ – в корне после шипящих под ударением всегда пишется О.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2) БАТАЛЬОН (солдат) – буква Ь смягчает предыдущую согласную.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3) ЦЫГАНЁНОК – в корне после Ц всегда пишется Ы.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4) КУЦЫЙ (хвост у собаки) – в окончании после Ц всегда пишется Ы.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5) ИЗЫСКАННЫЕ (манеры) – гласная в корне И меняется на Ы после приставки русской на согласную.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135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500" y="12954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latin typeface="Georgia" pitchFamily="18" charset="0"/>
              </a:rPr>
              <a:t>1) (широкий) СКОТЧ – имя существительное 2-его склонения после шипящей на конце не имеет Ь.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2) СПИСАТЬ – пишется приставка С  перед глухим согласным.</a:t>
            </a:r>
          </a:p>
          <a:p>
            <a:pPr lvl="0"/>
            <a:r>
              <a:rPr lang="ru-RU" sz="2400" b="1" dirty="0" smtClean="0">
                <a:latin typeface="Georgia" pitchFamily="18" charset="0"/>
              </a:rPr>
              <a:t>3) ЩЁГОЛЬ – в корне после шипящих под ударением всегда пишется Ё.</a:t>
            </a:r>
          </a:p>
          <a:p>
            <a:r>
              <a:rPr lang="ru-RU" sz="2400" b="1" dirty="0" smtClean="0">
                <a:latin typeface="Georgia" pitchFamily="18" charset="0"/>
              </a:rPr>
              <a:t>4) ЮБЧОНКА – в окончании существительных после шипящих под ударением пишется О.</a:t>
            </a:r>
          </a:p>
          <a:p>
            <a:pPr lvl="0" algn="just"/>
            <a:r>
              <a:rPr lang="ru-RU" sz="2400" b="1" dirty="0" smtClean="0">
                <a:latin typeface="Georgia" pitchFamily="18" charset="0"/>
              </a:rPr>
              <a:t>5)ПРЕДЪЮБИЛЕЙНЫЙ (день) – буква Ъ пишется после приставки на согласную перед гласными Е,Ё,Ю,Я.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078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1298138"/>
            <a:ext cx="8839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</a:t>
            </a:r>
            <a:r>
              <a:rPr lang="ru-RU" sz="2000" b="1" cap="all" dirty="0" smtClean="0">
                <a:latin typeface="Georgia" pitchFamily="18" charset="0"/>
              </a:rPr>
              <a:t>несдобровать</a:t>
            </a:r>
            <a:r>
              <a:rPr lang="ru-RU" sz="2000" b="1" dirty="0" smtClean="0">
                <a:latin typeface="Georgia" pitchFamily="18" charset="0"/>
              </a:rPr>
              <a:t> – правописание приставки зависит от глухости — звонкости последующего согласного.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ЗАРЯ – написание чередующейся гласной в корне зависит от ударения.</a:t>
            </a:r>
          </a:p>
          <a:p>
            <a:pPr lvl="0" algn="just"/>
            <a:r>
              <a:rPr lang="ru-RU" sz="2000" b="1" dirty="0" smtClean="0">
                <a:latin typeface="Georgia" pitchFamily="18" charset="0"/>
              </a:rPr>
              <a:t>3) ГОРИЗОНТ – написание гласной в корне определяется подбором однокоренного слова.  </a:t>
            </a:r>
          </a:p>
          <a:p>
            <a:pPr lvl="0" algn="just"/>
            <a:r>
              <a:rPr lang="ru-RU" sz="2000" b="1" dirty="0" smtClean="0">
                <a:latin typeface="Georgia" pitchFamily="18" charset="0"/>
              </a:rPr>
              <a:t>4) (много) ДАЧ – в форме множественного числа имени существительного 1-го склонения после шипящего Ь не пишется  </a:t>
            </a:r>
          </a:p>
          <a:p>
            <a:pPr lvl="0" algn="just"/>
            <a:r>
              <a:rPr lang="ru-RU" sz="2000" b="1" dirty="0" smtClean="0">
                <a:latin typeface="Georgia" pitchFamily="18" charset="0"/>
              </a:rPr>
              <a:t>5) ЧЕРЕСЧУР – написание согласной на конце приставки зависит от звонкости последующего согласного.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>
            <a:spLocks noChangeArrowheads="1"/>
          </p:cNvSpPr>
          <p:nvPr/>
        </p:nvSpPr>
        <p:spPr bwMode="auto">
          <a:xfrm>
            <a:off x="0" y="2590800"/>
            <a:ext cx="9144000" cy="2123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Courier New" pitchFamily="49" charset="0"/>
              </a:rPr>
              <a:t>Желаю успеха </a:t>
            </a:r>
          </a:p>
          <a:p>
            <a:pPr algn="ctr">
              <a:defRPr/>
            </a:pPr>
            <a:r>
              <a:rPr lang="ru-RU" sz="6600" b="1" i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Courier New" pitchFamily="49" charset="0"/>
              </a:rPr>
              <a:t>на ОГЭ!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823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ru-RU" sz="2400" kern="0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9550" y="1266885"/>
            <a:ext cx="8724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1) ПРОСМОТРЕЛ – написание приставки зависит от значения.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2) УРАВНЕНИЕ – написание чередующейся гласной корня зависит от ударения.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3) ВСКРИКНУЛ – на конце приставки перед буквой, обозначающей глухой согласный звук, пишется буква С 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4) ЗАМУЖ – после шипящего в наречии не пишется Ь, поскольку слово является исключением из правил.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5) ДИРИЖЁР – в окончании отглагольных существительных после шипящей пишется Ё 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078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273" y="1371600"/>
            <a:ext cx="8915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РАСЦЕНИВАТЬ – на конце приставки перед буквой, обозначающей глухой согласный звук, пишется буква С.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ПРИЕХАТЬ – приставка ПРИ пишется в значении «неполнота действия» 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РАССТИЛАТЬСЯ – написание безударной чередующейся гласной в корне слова зависит от его лексического значения.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4) (решил много) ЗАДАЧ – в форме множественного числа имени существительного 1-го склонения после шипящего буква Ь не пишется.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НЕВТЕРПЁЖ – в кратком прилагательном после шипящего Ь не пишется.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8100" y="62345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245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491" y="1371600"/>
            <a:ext cx="89708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1) ОБМАКНУТЬ – написание чередующейся гласной в корне зависит от ударения.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2) ЗАРЯ – написание чередующейся гласной в корне зависит от ударения.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3) НОЧЬ – Ь пишется после шипящей у существительных 2 склонения.  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4) БЕСЦВЕТНЫЙ – на конце приставки перед глухой согласной пишется С .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5) ПРЕМУДРЫЙ – приставка ПРЕ пишется, если обозначает высокую степень качества и равна наречию «очень».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810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00" y="1295400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1) БЕЗБРЕЖНЫЙ – на конце приставки перед буквой, обозначающей звонкий согласный звук, пишется буква З.   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2) ПРЕВРАТИТЬ – написание гласной в приставке зависит от ее значения. 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3) ЦИРК – в корне после Ц пишется И, так как слово является исключением из правил. 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4) ПЛОВЕЦ – написание безударной гласной определяется подбором однокоренного слова. </a:t>
            </a:r>
          </a:p>
          <a:p>
            <a:pPr algn="just"/>
            <a:r>
              <a:rPr lang="ru-RU" sz="2400" b="1" dirty="0" smtClean="0">
                <a:latin typeface="Georgia" pitchFamily="18" charset="0"/>
              </a:rPr>
              <a:t>5) ВРАЧОМ – в суффиксах существительных после шипящей под ударением пишется 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35927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345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473" y="1371600"/>
            <a:ext cx="8839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ОБМАКНУЛ (перо в чернильницу) –  правописание гласной в корне зависит от ударения. 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ШОРОХ – после шипящей пишется о, поскольку можно подобрать проверочное слово.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НАКЛОНИЛСЯ – написание чередующейся гласной зависит от ударения.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4) ДВУХЪЯРУСНЫЙ – разделительный Ъ пишется в сложном слове после начальных частей двух/трех/четырёх перед йотированными гласными. 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ПРЕДЫСТОРИЯ – после русских приставок пишется 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20782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125</a:t>
            </a:r>
            <a:endParaRPr lang="ru-RU" sz="24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1228912"/>
            <a:ext cx="8839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БЕЗБИЛЕТНЫЙ — на конце приставки перед буквой, обозначающей звонкий согласный звук, пишется буква З.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ЗОРЕВАТЬ — написание безударной чередующейся гласной в корне определяется исключением из правил.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НАВЗНИЧЬ — мягкий знак после шипящих на конце слова пишется у имён существительных 3-го склонения.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4) ПОДЬЯЧИЙ — разделительный мягкий знак пишется перед буквами Е, Ё, Ю, Я, И после приставок.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БЕЗЫНИЦИАТИВНЫЙ — в словах с русскими приставками, которые оканчиваются на согласную, вместо И пишется Ы согласно произношению.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810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1" y="12954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ЛЫЖНИЦЫ — в окончаниях слов после Ц пишется буква Ы.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2) ПРЕРВАТЬ — правописание приставки ПРЕ- в этом слове необходимо запомнить.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РАЗЖИГАТЬ – написание безударной чередующейся гласной в корне слова зависит от его лексического значения.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4) ПРИГОРЮНИТЬСЯ — написание безударной гласной в корне проверяется подбором однокоренного слова с ударной проверяемой гласной.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КОСНУТЬСЯ — написание безударной чередующейся гласной в корне проверяется подбором однокоренного слова с ударной проверяемой гласной.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8100" y="-692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Arial Narrow" pitchFamily="34" charset="0"/>
              </a:rPr>
              <a:t>Орфографический анализ</a:t>
            </a:r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Укажите варианты ответов, в которых дано верное объяснение написания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Narrow" pitchFamily="34" charset="0"/>
              </a:rPr>
              <a:t>выделенного слова. Запишите номера этих ответов.</a:t>
            </a:r>
            <a:endParaRPr lang="ru-RU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1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29000" y="5791200"/>
            <a:ext cx="2438400" cy="609600"/>
          </a:xfrm>
          <a:prstGeom prst="roundRect">
            <a:avLst/>
          </a:prstGeom>
          <a:solidFill>
            <a:srgbClr val="FFFFFF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ПРАВИЛЬНЫЙ 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29000" y="5943600"/>
            <a:ext cx="2438400" cy="609600"/>
          </a:xfrm>
          <a:prstGeom prst="round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5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400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kern="0" dirty="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200" y="1447800"/>
            <a:ext cx="90297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Georgia" pitchFamily="18" charset="0"/>
              </a:rPr>
              <a:t>1) ПРЕЛЮБОПЫТНЕЙШИЕ — написание приставки зависит от его лексического значения.</a:t>
            </a:r>
          </a:p>
          <a:p>
            <a:pPr lvl="0" algn="just"/>
            <a:r>
              <a:rPr lang="ru-RU" sz="2000" b="1" dirty="0" smtClean="0">
                <a:latin typeface="Georgia" pitchFamily="18" charset="0"/>
              </a:rPr>
              <a:t>2) ПРЕДЛАГАТЬ (помощь) – написание безударной чередующейся гласной в корне зависит от ударения.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3) БЕСШУМНЫЙ — на конце приставки перед буквой, обозначающей глухой согласный звук, пишется буква С.</a:t>
            </a:r>
          </a:p>
          <a:p>
            <a:pPr lvl="0" algn="just"/>
            <a:r>
              <a:rPr lang="ru-RU" sz="2000" b="1" dirty="0" smtClean="0">
                <a:latin typeface="Georgia" pitchFamily="18" charset="0"/>
              </a:rPr>
              <a:t>4) КУМАЧОВЫЙ (флаг) – в суффиксе существительных после шипящих под ударением пишется О.</a:t>
            </a:r>
          </a:p>
          <a:p>
            <a:pPr algn="just"/>
            <a:r>
              <a:rPr lang="ru-RU" sz="2000" b="1" dirty="0" smtClean="0">
                <a:latin typeface="Georgia" pitchFamily="18" charset="0"/>
              </a:rPr>
              <a:t>5) ВЫБИРАТЬ — написание безударной чередующейся гласной в корне слова зависит от его лексического значения.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963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vsv</cp:lastModifiedBy>
  <cp:revision>30</cp:revision>
  <dcterms:created xsi:type="dcterms:W3CDTF">2019-09-07T11:54:48Z</dcterms:created>
  <dcterms:modified xsi:type="dcterms:W3CDTF">2022-09-20T04:03:01Z</dcterms:modified>
</cp:coreProperties>
</file>