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74" r:id="rId14"/>
    <p:sldId id="269" r:id="rId15"/>
    <p:sldId id="273" r:id="rId16"/>
    <p:sldId id="271" r:id="rId17"/>
    <p:sldId id="272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0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2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4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6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2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0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6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4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litka1.ru/wp-content/uploads/2013/04/postcrossing.jpg" TargetMode="External"/><Relationship Id="rId3" Type="http://schemas.openxmlformats.org/officeDocument/2006/relationships/hyperlink" Target="http://www.haunted-britain.com/contact.htm" TargetMode="External"/><Relationship Id="rId7" Type="http://schemas.openxmlformats.org/officeDocument/2006/relationships/hyperlink" Target="http://vkurse.zp.ua/sites/default/files/m/postcrossing-meetup11547.jpg" TargetMode="External"/><Relationship Id="rId2" Type="http://schemas.openxmlformats.org/officeDocument/2006/relationships/hyperlink" Target="http://shkolazhizni.ru/archive/0/n-40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c06.deviantart.net/fs70/f/2014/009/8/9/postcrossing_by_lettipaa-d71h3ug.jpg" TargetMode="External"/><Relationship Id="rId5" Type="http://schemas.openxmlformats.org/officeDocument/2006/relationships/hyperlink" Target="http://www.lilmsglitter.com/images1/SnailMail-LMG2.gif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lsoft.daraba.ru/imgs/email.jpg" TargetMode="External"/><Relationship Id="rId9" Type="http://schemas.openxmlformats.org/officeDocument/2006/relationships/hyperlink" Target="http://info.moravia.com/Portals/147991/images/Postcrossing%20Concep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619" y="27709"/>
            <a:ext cx="8776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E-mail or Snail-mail?</a:t>
            </a:r>
            <a:endParaRPr lang="ru-RU" sz="6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52950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ита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8805"/>
            <a:ext cx="8856984" cy="566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10" y="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Написана на английском языке. Читая, развиваем язык.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И заодно видим, как нужно писать адреса, как оформлять открытки вообще. Немного, но как вместительно! Грамматические структуры, лексика…Между прочим, это – ЕГЭ!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16632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Третья открытка – из США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C:\Users\1\Desktop\церков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643"/>
            <a:ext cx="7892788" cy="56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66275" y="6328676"/>
            <a:ext cx="6327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Отправил мне её Фрэнк. И что же он написал?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сшаа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46"/>
            <a:ext cx="8957997" cy="636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5380672"/>
            <a:ext cx="6013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Фрэнк написал то, что он хотел,  на принтере, потом вырезал и приклеил надпись. Читать, тем не менее, очень интересно. Сама надпись на открытке тоже поучительна и развивает кругозор и чтение. 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25543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8332" y="2924944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А кто-то любит отправлять открытки  в конверте. Доставать открытки из конверта – трепетно и удивительно заманчиво.</a:t>
            </a:r>
            <a:endParaRPr lang="ru-RU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\Desktop\SnailMail-LMG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704584"/>
            <a:ext cx="9142218" cy="61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39" y="36240"/>
            <a:ext cx="54757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Snail-mail POSTCROSSING 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здорово помогает развивать язык и кругозор!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Присоединяйтесь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3" y="0"/>
            <a:ext cx="91557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956804">
            <a:off x="-159529" y="3341194"/>
            <a:ext cx="9451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Так выглядит страница проекта  </a:t>
            </a:r>
            <a:r>
              <a:rPr lang="en-US" sz="2800" dirty="0" err="1">
                <a:solidFill>
                  <a:srgbClr val="0000FF"/>
                </a:solidFill>
                <a:latin typeface="Arial Black" panose="020B0A04020102020204" pitchFamily="34" charset="0"/>
              </a:rPr>
              <a:t>P</a:t>
            </a:r>
            <a:r>
              <a:rPr lang="en-US" sz="28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ostcrossing</a:t>
            </a:r>
            <a:endParaRPr lang="ru-RU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umbs.dreamstime.com/z/snail-mail-2327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" b="14758"/>
          <a:stretch/>
        </p:blipFill>
        <p:spPr bwMode="auto">
          <a:xfrm>
            <a:off x="-16769" y="-1457"/>
            <a:ext cx="9160769" cy="68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Присоединись! И ты скоро начнёшь получать удовольствие и радость от того, что ты принадлежишь миру!</a:t>
            </a:r>
            <a:endParaRPr lang="ru-RU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332656"/>
            <a:ext cx="50867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Snail-mail? Yes!</a:t>
            </a:r>
          </a:p>
          <a:p>
            <a:endParaRPr lang="en-US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endParaRPr lang="en-US" sz="360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en-US" sz="3600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Postcrossing</a:t>
            </a:r>
            <a:r>
              <a:rPr lang="en-US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? Yes?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2" name="Picture 4" descr="C:\Users\1\Desktop\SnailMail-LMG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697454"/>
            <a:ext cx="9119553" cy="61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Arial"/>
              </a:rPr>
              <a:t>Использованный материал: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 </a:t>
            </a:r>
            <a:endParaRPr lang="ru-RU" sz="180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1800" dirty="0" smtClean="0">
                <a:solidFill>
                  <a:srgbClr val="256294"/>
                </a:solidFill>
                <a:latin typeface="Arial"/>
                <a:hlinkClick r:id="rId2"/>
              </a:rPr>
              <a:t>http</a:t>
            </a:r>
            <a:r>
              <a:rPr lang="ru-RU" sz="1800" dirty="0">
                <a:solidFill>
                  <a:srgbClr val="256294"/>
                </a:solidFill>
                <a:latin typeface="Arial"/>
                <a:hlinkClick r:id="rId2"/>
              </a:rPr>
              <a:t>://shkolazhizni.ru/archive/0/n-404</a:t>
            </a:r>
            <a:r>
              <a:rPr lang="ru-RU" sz="1800" dirty="0" smtClean="0">
                <a:solidFill>
                  <a:srgbClr val="256294"/>
                </a:solidFill>
                <a:latin typeface="Arial"/>
                <a:hlinkClick r:id="rId2"/>
              </a:rPr>
              <a:t>/</a:t>
            </a:r>
            <a:endParaRPr lang="en-US" sz="1800" dirty="0" smtClean="0">
              <a:solidFill>
                <a:srgbClr val="256294"/>
              </a:solidFill>
              <a:latin typeface="Arial"/>
            </a:endParaRPr>
          </a:p>
          <a:p>
            <a:r>
              <a:rPr lang="en-US" sz="2000" dirty="0" smtClean="0">
                <a:hlinkClick r:id="rId3"/>
              </a:rPr>
              <a:t>http://www.haunted-britain.com/contact.htm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http://lsoft.daraba.ru/imgs/email.jpg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www.lilmsglitter.com/images1/SnailMail-LMG2.gif</a:t>
            </a:r>
            <a:endParaRPr lang="ru-RU" sz="2000" dirty="0" smtClean="0"/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fc06.deviantart.net/fs70/f/2014/009/8/9/postcrossing_by_lettipaa-d71h3ug.jpg</a:t>
            </a:r>
            <a:endParaRPr lang="ru-RU" sz="2000" dirty="0" smtClean="0"/>
          </a:p>
          <a:p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vkurse.zp.ua/sites/default/files/m/postcrossing-meetup11547.jpg</a:t>
            </a:r>
            <a:endParaRPr lang="ru-RU" sz="2000" dirty="0" smtClean="0"/>
          </a:p>
          <a:p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rulitka1.ru/wp-content/uploads/2013/04/postcrossing.jpg</a:t>
            </a:r>
            <a:endParaRPr lang="ru-RU" sz="2000" dirty="0" smtClean="0"/>
          </a:p>
          <a:p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info.moravia.com/Portals/147991/images/Postcrossing%20Concept.jpg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797153"/>
            <a:ext cx="8917501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SnailMail-LMG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689273"/>
            <a:ext cx="9164966" cy="61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0" y="0"/>
            <a:ext cx="68009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FF"/>
                </a:solidFill>
                <a:latin typeface="Arial Black" panose="020B0A04020102020204" pitchFamily="34" charset="0"/>
              </a:rPr>
              <a:t>После появления электронной почты все чаще и чаще говорят </a:t>
            </a:r>
            <a:r>
              <a:rPr lang="ru-RU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об исчезновении </a:t>
            </a:r>
            <a:r>
              <a:rPr lang="ru-RU" sz="2000" dirty="0">
                <a:solidFill>
                  <a:srgbClr val="0000FF"/>
                </a:solidFill>
                <a:latin typeface="Arial Black" panose="020B0A04020102020204" pitchFamily="34" charset="0"/>
              </a:rPr>
              <a:t>почты обычной, в дословном переводе с английского "почты-улитки". Конечно же, отправить e-</a:t>
            </a:r>
            <a:r>
              <a:rPr lang="ru-RU" sz="2000" dirty="0" err="1">
                <a:solidFill>
                  <a:srgbClr val="0000FF"/>
                </a:solidFill>
                <a:latin typeface="Arial Black" panose="020B0A04020102020204" pitchFamily="34" charset="0"/>
              </a:rPr>
              <a:t>mail</a:t>
            </a:r>
            <a:r>
              <a:rPr lang="ru-RU" sz="2000" dirty="0">
                <a:solidFill>
                  <a:srgbClr val="0000FF"/>
                </a:solidFill>
                <a:latin typeface="Arial Black" panose="020B0A04020102020204" pitchFamily="34" charset="0"/>
              </a:rPr>
              <a:t> гораздо быстрее, чем взять ручку и бумагу, приклеить все марки и отправить письмо в путешествие к получателю. И телефоны, в том числе и мобильные, сделали свое дело. Теперь каждый второй владелец мобильника предпочитает отсылку SMS обычной почте.</a:t>
            </a:r>
            <a:br>
              <a:rPr lang="ru-RU" sz="20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0000FF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722" y="116632"/>
            <a:ext cx="943654" cy="93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3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3"/>
          <a:stretch/>
        </p:blipFill>
        <p:spPr bwMode="auto">
          <a:xfrm>
            <a:off x="0" y="1204888"/>
            <a:ext cx="9126153" cy="562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199"/>
            <a:ext cx="7380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Цена отправки </a:t>
            </a: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одного письма, включая марки, бумагу и 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конверт … всё это  </a:t>
            </a: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не 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очень </a:t>
            </a: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способствует возрождению почты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. Деньги. Тратятся деньги.  </a:t>
            </a: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Что ж, это грустно. 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А представьте, нет нашей радости границ, когда мы получаем обыкновенную </a:t>
            </a: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открытку! 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А содержание каково? Кусочек позитива и радости! Правда 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или нет?</a:t>
            </a:r>
          </a:p>
          <a:p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64" y="836712"/>
            <a:ext cx="1501139" cy="150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3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8"/>
            <a:ext cx="9144001" cy="685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96" y="2739"/>
            <a:ext cx="4994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И вдруг стало грустно одному португальцу: он любил получать и отправлять письма. Он-то и создал проект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посткроссинг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. Идея проста до безобразия: зарегистрированные пользователи отправляют друг другу открытки. Бумажные, не виртуальные! Просто, как все гениальное.</a:t>
            </a:r>
            <a:b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92" y="5357192"/>
            <a:ext cx="1500808" cy="15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4" y="1974985"/>
            <a:ext cx="6482503" cy="486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213" y="188640"/>
            <a:ext cx="7060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… главное, будучи в проекте, будто путешествуешь по миру, </a:t>
            </a:r>
          </a:p>
          <a:p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будто встречаешься с давно не видевшимися друзьями.  Видишь и изучаешь страны. Читаешь написанные им от души строчки и развиваешь язык. Официальный язык  </a:t>
            </a:r>
            <a:r>
              <a:rPr lang="ru-RU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посткроссинга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- английский. 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78" y="76470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1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6249" b="13656"/>
          <a:stretch/>
        </p:blipFill>
        <p:spPr bwMode="auto">
          <a:xfrm>
            <a:off x="463027" y="541784"/>
            <a:ext cx="8672945" cy="631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640" y="188640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Только сегодня, 28 июля 2014 года</a:t>
            </a:r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я получила сразу три открытки и представляю их подробно</a:t>
            </a:r>
            <a:endParaRPr lang="ru-RU" sz="28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герм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" y="593304"/>
            <a:ext cx="896301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00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Открытка из Германии. Написана открытка на немецком языке, потому что в своём профиле я указала, что я знаю и немецкий язык .  И что же </a:t>
            </a:r>
            <a:r>
              <a:rPr lang="ru-RU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посткроссер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мне написал?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герм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9" y="0"/>
            <a:ext cx="8881045" cy="60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19475"/>
            <a:ext cx="859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Как приятно читать по-немецки! Я уж почти не разговариваю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на нем и </a:t>
            </a:r>
            <a:r>
              <a:rPr lang="ru-RU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Посткроссинг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помогает мне не забыть его!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ддере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0" y="404664"/>
            <a:ext cx="88564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51557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</a:rPr>
              <a:t>А эта открытка из Китая.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561" y="6200581"/>
            <a:ext cx="889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Давайте прочтём вместе, что </a:t>
            </a:r>
            <a:r>
              <a:rPr lang="ru-RU" dirty="0" err="1" smtClean="0">
                <a:solidFill>
                  <a:srgbClr val="0000FF"/>
                </a:solidFill>
                <a:latin typeface="Arial Black" panose="020B0A04020102020204" pitchFamily="34" charset="0"/>
              </a:rPr>
              <a:t>посткроссер</a:t>
            </a:r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написал мне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на обратной стороне открытки? 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434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2014-07-28T09:53:37Z</dcterms:created>
  <dcterms:modified xsi:type="dcterms:W3CDTF">2014-07-28T15:05:10Z</dcterms:modified>
</cp:coreProperties>
</file>