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1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4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Птицы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Подмосковья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ряква - это предок домашней у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2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ебедь-шипун - знакомый многим обитатель озер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волга, которая обладает привлекательной внешностью, также отличается и хорошим голо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8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hidcov.ru/wp-content/gallery/foto-kukushka/kuk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4.staticflickr.com/3198/5859347992_dbe6e4f93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еленый дятел - яркий представитель лесов Подмосков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6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bcu.ru/upload/iblock/efa/gkudjz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ерая ворона живет буквально в каждом дв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rikolnye-kartinki.ru/img/picture/Aug/25/2e1af7035e4c50ede27c77d991c77209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kachatkartinki.net/uploads/photos/show/88_sinica-p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еркут - тот еще хищник. Помимо мелких грызунов, он может нападать даже на оле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рон - птичий долгожитель, который может доживать до 75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350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qwall.ru/files/13/sizyy_golub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siter.com/uploads/20120126/vorobej+vorobej+ptitca+vorobej+risunok+ptitci+vorobushek+65559929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омовый сыч с добы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9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речет поедает мелких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бчик - хищная птица, которая питается грызу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ш список &quot;Птицы Подмосковья&quot; открывает прекрасный и величественный белый аи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9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рач - близкий родственник вороны, но более строй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розд сам по себе довольно блеклый, зато имеет яркие акценты в виде оранжевой грудки и кою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ловей - герой стихов и поэм, лесной певец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DiMaN47</dc:creator>
  <cp:lastModifiedBy>DiMaN47</cp:lastModifiedBy>
  <cp:revision>3</cp:revision>
  <dcterms:created xsi:type="dcterms:W3CDTF">2017-11-21T18:14:25Z</dcterms:created>
  <dcterms:modified xsi:type="dcterms:W3CDTF">2017-11-21T18:43:04Z</dcterms:modified>
</cp:coreProperties>
</file>