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E7"/>
    <a:srgbClr val="E0D6BE"/>
    <a:srgbClr val="FFF4E1"/>
    <a:srgbClr val="F8F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gradFill>
          <a:gsLst>
            <a:gs pos="0">
              <a:srgbClr val="FFF4E1"/>
            </a:gs>
            <a:gs pos="64999">
              <a:srgbClr val="F0EBD5"/>
            </a:gs>
            <a:gs pos="100000">
              <a:srgbClr val="E0D6BE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6E7"/>
            </a:gs>
            <a:gs pos="64999">
              <a:srgbClr val="F0EBD5"/>
            </a:gs>
            <a:gs pos="100000">
              <a:srgbClr val="D1C39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Drawn_wallpapers_Butterfly_018678_10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5357827"/>
            <a:ext cx="2382094" cy="15001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9D289-C91F-4F7E-9595-008F39610485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AA1D8-D6DD-460E-8E06-5B50F17A795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Drawn_wallpapers_Butterfly_018678_10.png"/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7500958" y="5429264"/>
            <a:ext cx="1323187" cy="8333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 descr="Drawn_wallpapers_Butterfly_018678_10.png"/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715008" y="5786454"/>
            <a:ext cx="1323187" cy="8333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Рисунок 9" descr="Drawn_wallpapers_Butterfly_018678_10.png"/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7820813" y="285728"/>
            <a:ext cx="1323187" cy="8333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Рисунок 10" descr="Drawn_wallpapers_Butterfly_018678_10.png"/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7820813" y="3786190"/>
            <a:ext cx="1323187" cy="8333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31550" cmpd="sng">
            <a:gradFill>
              <a:gsLst>
                <a:gs pos="70000">
                  <a:schemeClr val="accent6">
                    <a:shade val="50000"/>
                    <a:satMod val="190000"/>
                  </a:schemeClr>
                </a:gs>
                <a:gs pos="0">
                  <a:schemeClr val="accent6">
                    <a:tint val="77000"/>
                    <a:satMod val="180000"/>
                  </a:schemeClr>
                </a:gs>
              </a:gsLst>
              <a:lin ang="5400000"/>
            </a:gradFill>
            <a:prstDash val="solid"/>
          </a:ln>
          <a:solidFill>
            <a:schemeClr val="accent6">
              <a:tint val="15000"/>
              <a:satMod val="200000"/>
            </a:schemeClr>
          </a:solidFill>
          <a:effectLst>
            <a:outerShdw blurRad="50800" dist="40000" dir="5400000" algn="tl" rotWithShape="0">
              <a:srgbClr val="000000">
                <a:shade val="5000"/>
                <a:satMod val="120000"/>
                <a:alpha val="33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60"/>
            <a:ext cx="7992888" cy="1656184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  <a:cs typeface="Arabic Typesetting" pitchFamily="66" charset="-78"/>
              </a:rPr>
              <a:t>я п о н и 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301208"/>
            <a:ext cx="5832648" cy="1296144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6">
                    <a:lumMod val="75000"/>
                  </a:schemeClr>
                </a:solidFill>
                <a:latin typeface="mandarinc" pitchFamily="82" charset="0"/>
              </a:rPr>
              <a:t>Каллиграфия</a:t>
            </a:r>
            <a:r>
              <a:rPr lang="ru-RU" sz="6600" dirty="0">
                <a:solidFill>
                  <a:schemeClr val="accent1">
                    <a:lumMod val="75000"/>
                  </a:schemeClr>
                </a:solidFill>
                <a:latin typeface="mandarinc" pitchFamily="82" charset="0"/>
              </a:rPr>
              <a:t/>
            </a:r>
            <a:br>
              <a:rPr lang="ru-RU" sz="6600" dirty="0">
                <a:solidFill>
                  <a:schemeClr val="accent1">
                    <a:lumMod val="75000"/>
                  </a:schemeClr>
                </a:solidFill>
                <a:latin typeface="mandarinc" pitchFamily="82" charset="0"/>
              </a:rPr>
            </a:br>
            <a:endParaRPr lang="ru-RU" sz="6600" dirty="0">
              <a:solidFill>
                <a:schemeClr val="accent1">
                  <a:lumMod val="75000"/>
                </a:schemeClr>
              </a:solidFill>
              <a:latin typeface="mandarin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Сёдо</a:t>
            </a:r>
            <a:endParaRPr lang="ru-RU" sz="8800" dirty="0">
              <a:solidFill>
                <a:schemeClr val="tx1">
                  <a:lumMod val="95000"/>
                  <a:lumOff val="5000"/>
                </a:schemeClr>
              </a:solidFill>
              <a:latin typeface="mandarinc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3744416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>
                <a:latin typeface="mandarinc" pitchFamily="82" charset="0"/>
              </a:rPr>
              <a:t>Каллиграфия</a:t>
            </a:r>
            <a:r>
              <a:rPr lang="ru-RU" sz="2400" u="sng" dirty="0"/>
              <a:t> </a:t>
            </a:r>
            <a:r>
              <a:rPr lang="ru-RU" sz="2400" i="1" dirty="0"/>
              <a:t>(</a:t>
            </a:r>
            <a:r>
              <a:rPr lang="ru-RU" sz="2400" i="1" dirty="0" err="1"/>
              <a:t>сёдо</a:t>
            </a:r>
            <a:r>
              <a:rPr lang="ru-RU" sz="2400" i="1" dirty="0"/>
              <a:t>: "путь письма") - самый распространенный вид искусства на Востоке. Это - национальное пристрастие, общая эстетическая натура, воспитанная у японцев и китайцев с самых малых лет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2552219" cy="375326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64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Путь каллиграфии</a:t>
            </a:r>
            <a:endParaRPr lang="ru-RU" sz="7200" dirty="0">
              <a:solidFill>
                <a:schemeClr val="tx1">
                  <a:lumMod val="95000"/>
                  <a:lumOff val="5000"/>
                </a:schemeClr>
              </a:solidFill>
              <a:latin typeface="mandarinc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700808"/>
            <a:ext cx="3826768" cy="3773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/>
              <a:t>Несколькими </a:t>
            </a:r>
            <a:r>
              <a:rPr lang="ru-RU" sz="2400" i="1" dirty="0"/>
              <a:t>движениями кисти опытный мастер-каллиграф может зафиксировать мимолетное настроение, зарифмовать промелькнувшее в просветленном сознании </a:t>
            </a:r>
            <a:r>
              <a:rPr lang="ru-RU" sz="2400" i="1" dirty="0" smtClean="0"/>
              <a:t>четверостишье. </a:t>
            </a:r>
            <a:endParaRPr lang="ru-RU" sz="2400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2776"/>
            <a:ext cx="2996369" cy="4527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70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944216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Четыре </a:t>
            </a:r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 драгоценности </a:t>
            </a:r>
            <a:r>
              <a:rPr lang="ru-RU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кабинета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8"/>
            <a:ext cx="7392839" cy="3313087"/>
          </a:xfrm>
        </p:spPr>
      </p:pic>
    </p:spTree>
    <p:extLst>
      <p:ext uri="{BB962C8B-B14F-4D97-AF65-F5344CB8AC3E}">
        <p14:creationId xmlns:p14="http://schemas.microsoft.com/office/powerpoint/2010/main" val="85616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mandarinc" pitchFamily="82" charset="0"/>
              </a:rPr>
              <a:t>Стили написания иероглифов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i="1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Кайсё - "устав" - когда одна линия пишется за другой. После завершения написании линии кисть обязательно отрывают от поверхности бумаги.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06" y="1628800"/>
            <a:ext cx="3991333" cy="407116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04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i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Гёсё - "</a:t>
            </a:r>
            <a:r>
              <a:rPr lang="ru-RU" i="1" dirty="0" err="1"/>
              <a:t>полукурсив</a:t>
            </a:r>
            <a:r>
              <a:rPr lang="ru-RU" i="1" dirty="0"/>
              <a:t>" - более быстрое написание. Линии более плавные, </a:t>
            </a:r>
            <a:r>
              <a:rPr lang="ru-RU" i="1" dirty="0" smtClean="0"/>
              <a:t>закругленные.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73204"/>
            <a:ext cx="3164549" cy="474682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86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46" y="1600200"/>
            <a:ext cx="3017308" cy="452596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Сосё - "курсив" - быстрое, стремительное написание (в несколько движений), при котором линии письма менее чёткие и кисть практически не отрывают от бумаги в процессе письма.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173722"/>
      </p:ext>
    </p:extLst>
  </p:cSld>
  <p:clrMapOvr>
    <a:masterClrMapping/>
  </p:clrMapOvr>
</p:sld>
</file>

<file path=ppt/theme/theme1.xml><?xml version="1.0" encoding="utf-8"?>
<a:theme xmlns:a="http://schemas.openxmlformats.org/drawingml/2006/main" name="babogkii39975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babogkii39975</Template>
  <TotalTime>62</TotalTime>
  <Words>140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Arabic Typesetting</vt:lpstr>
      <vt:lpstr>Arial</vt:lpstr>
      <vt:lpstr>Calibri</vt:lpstr>
      <vt:lpstr>Constantia</vt:lpstr>
      <vt:lpstr>mandarinc</vt:lpstr>
      <vt:lpstr>babogkii39975</vt:lpstr>
      <vt:lpstr>я п о н и я</vt:lpstr>
      <vt:lpstr>Сёдо</vt:lpstr>
      <vt:lpstr>Путь каллиграфии</vt:lpstr>
      <vt:lpstr>Четыре  драгоценности кабинета</vt:lpstr>
      <vt:lpstr>Стили написания иероглифов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Каллиграфия японская</dc:title>
  <dc:creator>Кристина</dc:creator>
  <cp:lastModifiedBy>XTreme.ws</cp:lastModifiedBy>
  <cp:revision>6</cp:revision>
  <dcterms:created xsi:type="dcterms:W3CDTF">2013-12-10T11:39:12Z</dcterms:created>
  <dcterms:modified xsi:type="dcterms:W3CDTF">2013-12-11T01:24:49Z</dcterms:modified>
</cp:coreProperties>
</file>