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04" r:id="rId4"/>
    <p:sldId id="262" r:id="rId5"/>
    <p:sldId id="305" r:id="rId6"/>
    <p:sldId id="261" r:id="rId7"/>
    <p:sldId id="263" r:id="rId8"/>
    <p:sldId id="306" r:id="rId9"/>
    <p:sldId id="270" r:id="rId10"/>
    <p:sldId id="307" r:id="rId11"/>
    <p:sldId id="264" r:id="rId12"/>
    <p:sldId id="308" r:id="rId13"/>
    <p:sldId id="265" r:id="rId14"/>
    <p:sldId id="295" r:id="rId15"/>
    <p:sldId id="302" r:id="rId16"/>
    <p:sldId id="303" r:id="rId17"/>
    <p:sldId id="284" r:id="rId18"/>
    <p:sldId id="286" r:id="rId19"/>
    <p:sldId id="296" r:id="rId20"/>
    <p:sldId id="309" r:id="rId21"/>
    <p:sldId id="274" r:id="rId22"/>
    <p:sldId id="289" r:id="rId23"/>
    <p:sldId id="291" r:id="rId24"/>
    <p:sldId id="292" r:id="rId25"/>
    <p:sldId id="310" r:id="rId26"/>
    <p:sldId id="275" r:id="rId27"/>
    <p:sldId id="311" r:id="rId28"/>
    <p:sldId id="267" r:id="rId29"/>
    <p:sldId id="312" r:id="rId30"/>
    <p:sldId id="281" r:id="rId31"/>
    <p:sldId id="25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8415" autoAdjust="0"/>
  </p:normalViewPr>
  <p:slideViewPr>
    <p:cSldViewPr>
      <p:cViewPr varScale="1">
        <p:scale>
          <a:sx n="72" d="100"/>
          <a:sy n="72" d="100"/>
        </p:scale>
        <p:origin x="-10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/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794D45-643C-4476-89FD-DFA0B0F3DEDB}" type="presOf" srcId="{D831D0E8-FC2F-417C-8A50-B7132907CF42}" destId="{7639CDC6-C8AB-48DF-84F2-A06C8023F0E7}" srcOrd="0" destOrd="0" presId="urn:microsoft.com/office/officeart/2005/8/layout/venn3"/>
    <dgm:cxn modelId="{CC2F630B-594E-4031-B230-8D96841D8ABD}" type="presOf" srcId="{8FDD254B-A7A3-4B97-9FBB-6289B1A1C2D8}" destId="{F714F26A-66E6-47A5-BA72-4D05BE71D5ED}" srcOrd="0" destOrd="0" presId="urn:microsoft.com/office/officeart/2005/8/layout/venn3"/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4B3C1747-9E24-425C-90F3-B4A33E89A4B9}" type="presOf" srcId="{66612BEF-459C-4E4F-BD0C-352D325DEF40}" destId="{446CA65D-CB69-46F3-B3D9-11BB3C3F4571}" srcOrd="0" destOrd="0" presId="urn:microsoft.com/office/officeart/2005/8/layout/venn3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68E19F69-0767-4F44-9685-7224C21C6EBE}" type="presOf" srcId="{9E53B189-0707-4064-9012-2711E3FFAF51}" destId="{5E98A81F-6172-48FF-A315-DC20E1D6D860}" srcOrd="0" destOrd="0" presId="urn:microsoft.com/office/officeart/2005/8/layout/venn3"/>
    <dgm:cxn modelId="{3C130EFB-8EDF-4001-8A58-6506A3F5846E}" type="presOf" srcId="{EF3DA76C-D868-4446-A08E-A80CAB3A147C}" destId="{71C6594F-E037-4259-BCD1-AAD3B842C68C}" srcOrd="0" destOrd="0" presId="urn:microsoft.com/office/officeart/2005/8/layout/venn3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8BE83B67-71BC-4E22-9A03-48C89840D27A}" type="presParOf" srcId="{446CA65D-CB69-46F3-B3D9-11BB3C3F4571}" destId="{5E98A81F-6172-48FF-A315-DC20E1D6D860}" srcOrd="0" destOrd="0" presId="urn:microsoft.com/office/officeart/2005/8/layout/venn3"/>
    <dgm:cxn modelId="{69DB3563-E028-4CC8-B272-7638ED884A3A}" type="presParOf" srcId="{446CA65D-CB69-46F3-B3D9-11BB3C3F4571}" destId="{233A0F06-B176-4222-B794-F8A2ACEF7896}" srcOrd="1" destOrd="0" presId="urn:microsoft.com/office/officeart/2005/8/layout/venn3"/>
    <dgm:cxn modelId="{970B8C57-9728-4D3E-988A-86A7916A2FF2}" type="presParOf" srcId="{446CA65D-CB69-46F3-B3D9-11BB3C3F4571}" destId="{F714F26A-66E6-47A5-BA72-4D05BE71D5ED}" srcOrd="2" destOrd="0" presId="urn:microsoft.com/office/officeart/2005/8/layout/venn3"/>
    <dgm:cxn modelId="{AD6AF40B-BF56-4D3C-AC2B-41E2C2B85E32}" type="presParOf" srcId="{446CA65D-CB69-46F3-B3D9-11BB3C3F4571}" destId="{C1BB16E1-7DA5-48EB-B3D7-8BC424EC9F8B}" srcOrd="3" destOrd="0" presId="urn:microsoft.com/office/officeart/2005/8/layout/venn3"/>
    <dgm:cxn modelId="{64447D70-3D58-4916-A5CF-D89067470B17}" type="presParOf" srcId="{446CA65D-CB69-46F3-B3D9-11BB3C3F4571}" destId="{71C6594F-E037-4259-BCD1-AAD3B842C68C}" srcOrd="4" destOrd="0" presId="urn:microsoft.com/office/officeart/2005/8/layout/venn3"/>
    <dgm:cxn modelId="{BB6A6ADD-68FC-49AB-8B54-033A435AC646}" type="presParOf" srcId="{446CA65D-CB69-46F3-B3D9-11BB3C3F4571}" destId="{DEE0814D-27E9-4EA5-92C4-69241B91B41B}" srcOrd="5" destOrd="0" presId="urn:microsoft.com/office/officeart/2005/8/layout/venn3"/>
    <dgm:cxn modelId="{E1108B7E-1E7B-4F79-9D1D-2DF2192FF173}" type="presParOf" srcId="{446CA65D-CB69-46F3-B3D9-11BB3C3F4571}" destId="{7639CDC6-C8AB-48DF-84F2-A06C8023F0E7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/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/>
      <dgm:t>
        <a:bodyPr/>
        <a:lstStyle/>
        <a:p>
          <a:r>
            <a:rPr lang="ru-RU" b="1" dirty="0" smtClean="0">
              <a:solidFill>
                <a:srgbClr val="66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b="1" dirty="0">
            <a:solidFill>
              <a:srgbClr val="66FF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0CEE03C4-407F-49DD-9DD6-3A6502AFC9C8}" type="presOf" srcId="{CD68ACB4-957B-40B2-9AB7-BA3A4F59C6F2}" destId="{6EF1AF08-9334-480F-9092-2F9E329DD69C}" srcOrd="0" destOrd="0" presId="urn:microsoft.com/office/officeart/2005/8/layout/venn3"/>
    <dgm:cxn modelId="{A86D07FB-4686-4BE2-8406-D5F24670559C}" type="presOf" srcId="{9B28D258-7D84-4D3E-A4D6-4DC2CAD20B9A}" destId="{218F0263-153A-4B8C-B3FB-8AB83B00CF86}" srcOrd="0" destOrd="0" presId="urn:microsoft.com/office/officeart/2005/8/layout/venn3"/>
    <dgm:cxn modelId="{A3EAD09D-CE0C-47CF-97B9-3E1D8D734C68}" type="presOf" srcId="{55503469-2CDB-46B9-B6CD-6814AE157330}" destId="{6FC185DC-2AFF-4C48-ABA6-A267AA6D91B6}" srcOrd="0" destOrd="0" presId="urn:microsoft.com/office/officeart/2005/8/layout/venn3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0BB5287D-DF5B-4D09-97F3-4BD5D509FFDE}" type="presOf" srcId="{EAE1088C-D00C-4178-B118-09F4A6B86C1F}" destId="{F0D1C6A0-6AE3-4478-BCA0-1963AF8130D5}" srcOrd="0" destOrd="0" presId="urn:microsoft.com/office/officeart/2005/8/layout/venn3"/>
    <dgm:cxn modelId="{D7C5E029-1DE2-4377-B4A5-22A86EF20D68}" type="presOf" srcId="{3C3D1718-21F3-40E3-8073-40B31DB53FAD}" destId="{F9C5F6B0-4D31-493A-9460-1EC566C3BB84}" srcOrd="0" destOrd="0" presId="urn:microsoft.com/office/officeart/2005/8/layout/venn3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EFA304F4-D2B2-4119-BE35-5DB00E078961}" type="presParOf" srcId="{F0D1C6A0-6AE3-4478-BCA0-1963AF8130D5}" destId="{F9C5F6B0-4D31-493A-9460-1EC566C3BB84}" srcOrd="0" destOrd="0" presId="urn:microsoft.com/office/officeart/2005/8/layout/venn3"/>
    <dgm:cxn modelId="{4DE58469-B2BF-4098-8590-D1B9B0EA4BF9}" type="presParOf" srcId="{F0D1C6A0-6AE3-4478-BCA0-1963AF8130D5}" destId="{B842DF3E-E78D-462F-A5CC-E16C67B01821}" srcOrd="1" destOrd="0" presId="urn:microsoft.com/office/officeart/2005/8/layout/venn3"/>
    <dgm:cxn modelId="{8E1AE81A-D653-40AA-BDDC-24A927487D5D}" type="presParOf" srcId="{F0D1C6A0-6AE3-4478-BCA0-1963AF8130D5}" destId="{6EF1AF08-9334-480F-9092-2F9E329DD69C}" srcOrd="2" destOrd="0" presId="urn:microsoft.com/office/officeart/2005/8/layout/venn3"/>
    <dgm:cxn modelId="{2B4AA82A-D55B-4D6B-94DE-FE103F214AFC}" type="presParOf" srcId="{F0D1C6A0-6AE3-4478-BCA0-1963AF8130D5}" destId="{B4C4B1EE-0694-4A8B-ADE2-6079FF95B405}" srcOrd="3" destOrd="0" presId="urn:microsoft.com/office/officeart/2005/8/layout/venn3"/>
    <dgm:cxn modelId="{6EDA01C2-C1FE-484F-88A2-DED5C7E3722E}" type="presParOf" srcId="{F0D1C6A0-6AE3-4478-BCA0-1963AF8130D5}" destId="{6FC185DC-2AFF-4C48-ABA6-A267AA6D91B6}" srcOrd="4" destOrd="0" presId="urn:microsoft.com/office/officeart/2005/8/layout/venn3"/>
    <dgm:cxn modelId="{C5FD2DD5-8796-45EC-BA7A-FCF06181A44F}" type="presParOf" srcId="{F0D1C6A0-6AE3-4478-BCA0-1963AF8130D5}" destId="{8F737D8B-7FC9-4805-BF3E-0815E46E311C}" srcOrd="5" destOrd="0" presId="urn:microsoft.com/office/officeart/2005/8/layout/venn3"/>
    <dgm:cxn modelId="{5CB69319-EC83-4710-96B6-5B1C9B083745}" type="presParOf" srcId="{F0D1C6A0-6AE3-4478-BCA0-1963AF8130D5}" destId="{218F0263-153A-4B8C-B3FB-8AB83B00CF86}" srcOrd="6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98A81F-6172-48FF-A315-DC20E1D6D860}">
      <dsp:nvSpPr>
        <dsp:cNvPr id="0" name=""/>
        <dsp:cNvSpPr/>
      </dsp:nvSpPr>
      <dsp:spPr>
        <a:xfrm>
          <a:off x="1297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sz="55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91960" y="1897152"/>
        <a:ext cx="920603" cy="920603"/>
      </dsp:txXfrm>
    </dsp:sp>
    <dsp:sp modelId="{F714F26A-66E6-47A5-BA72-4D05BE71D5ED}">
      <dsp:nvSpPr>
        <dsp:cNvPr id="0" name=""/>
        <dsp:cNvSpPr/>
      </dsp:nvSpPr>
      <dsp:spPr>
        <a:xfrm>
          <a:off x="1042841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279374"/>
            <a:satOff val="-3219"/>
            <a:lumOff val="72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279374"/>
              <a:satOff val="-3219"/>
              <a:lumOff val="72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33504" y="1897152"/>
        <a:ext cx="920603" cy="920603"/>
      </dsp:txXfrm>
    </dsp:sp>
    <dsp:sp modelId="{71C6594F-E037-4259-BCD1-AAD3B842C68C}">
      <dsp:nvSpPr>
        <dsp:cNvPr id="0" name=""/>
        <dsp:cNvSpPr/>
      </dsp:nvSpPr>
      <dsp:spPr>
        <a:xfrm>
          <a:off x="2084385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558749"/>
            <a:satOff val="-6439"/>
            <a:lumOff val="143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558749"/>
              <a:satOff val="-6439"/>
              <a:lumOff val="143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sz="55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275048" y="1897152"/>
        <a:ext cx="920603" cy="920603"/>
      </dsp:txXfrm>
    </dsp:sp>
    <dsp:sp modelId="{7639CDC6-C8AB-48DF-84F2-A06C8023F0E7}">
      <dsp:nvSpPr>
        <dsp:cNvPr id="0" name=""/>
        <dsp:cNvSpPr/>
      </dsp:nvSpPr>
      <dsp:spPr>
        <a:xfrm>
          <a:off x="3125928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838123"/>
            <a:satOff val="-9658"/>
            <a:lumOff val="215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838123"/>
              <a:satOff val="-9658"/>
              <a:lumOff val="215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316591" y="1897152"/>
        <a:ext cx="920603" cy="9206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5F6B0-4D31-493A-9460-1EC566C3BB84}">
      <dsp:nvSpPr>
        <dsp:cNvPr id="0" name=""/>
        <dsp:cNvSpPr/>
      </dsp:nvSpPr>
      <dsp:spPr>
        <a:xfrm>
          <a:off x="1297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sz="5500" b="1" kern="1200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91960" y="2004309"/>
        <a:ext cx="920603" cy="920603"/>
      </dsp:txXfrm>
    </dsp:sp>
    <dsp:sp modelId="{6EF1AF08-9334-480F-9092-2F9E329DD69C}">
      <dsp:nvSpPr>
        <dsp:cNvPr id="0" name=""/>
        <dsp:cNvSpPr/>
      </dsp:nvSpPr>
      <dsp:spPr>
        <a:xfrm>
          <a:off x="1042841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279374"/>
            <a:satOff val="-3219"/>
            <a:lumOff val="72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279374"/>
              <a:satOff val="-3219"/>
              <a:lumOff val="72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sz="5500" b="1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33504" y="2004309"/>
        <a:ext cx="920603" cy="920603"/>
      </dsp:txXfrm>
    </dsp:sp>
    <dsp:sp modelId="{6FC185DC-2AFF-4C48-ABA6-A267AA6D91B6}">
      <dsp:nvSpPr>
        <dsp:cNvPr id="0" name=""/>
        <dsp:cNvSpPr/>
      </dsp:nvSpPr>
      <dsp:spPr>
        <a:xfrm>
          <a:off x="2084385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558749"/>
            <a:satOff val="-6439"/>
            <a:lumOff val="143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558749"/>
              <a:satOff val="-6439"/>
              <a:lumOff val="143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sz="55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275048" y="2004309"/>
        <a:ext cx="920603" cy="920603"/>
      </dsp:txXfrm>
    </dsp:sp>
    <dsp:sp modelId="{218F0263-153A-4B8C-B3FB-8AB83B00CF86}">
      <dsp:nvSpPr>
        <dsp:cNvPr id="0" name=""/>
        <dsp:cNvSpPr/>
      </dsp:nvSpPr>
      <dsp:spPr>
        <a:xfrm>
          <a:off x="3125928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838123"/>
            <a:satOff val="-9658"/>
            <a:lumOff val="215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838123"/>
              <a:satOff val="-9658"/>
              <a:lumOff val="215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66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sz="5500" b="1" kern="1200" dirty="0">
            <a:solidFill>
              <a:srgbClr val="66FF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316591" y="2004309"/>
        <a:ext cx="920603" cy="920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32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8.gif"/><Relationship Id="rId7" Type="http://schemas.openxmlformats.org/officeDocument/2006/relationships/image" Target="../media/image1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10" Type="http://schemas.openxmlformats.org/officeDocument/2006/relationships/image" Target="../media/image15.gif"/><Relationship Id="rId4" Type="http://schemas.openxmlformats.org/officeDocument/2006/relationships/image" Target="../media/image9.gif"/><Relationship Id="rId9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365104"/>
            <a:ext cx="7812360" cy="1120608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6600" b="1" spc="600" dirty="0" smtClean="0">
                <a:ln w="38100"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На что похожа наша планета</a:t>
            </a:r>
            <a:endParaRPr lang="ru-RU" sz="6600" b="1" spc="600" dirty="0">
              <a:ln w="38100">
                <a:noFill/>
              </a:ln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  <p:pic>
        <p:nvPicPr>
          <p:cNvPr id="6146" name="Picture 2" descr="Картинка 60 из 8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112" y="260648"/>
            <a:ext cx="3423324" cy="3423324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44103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Новая папка\здравств мир\glob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857232"/>
            <a:ext cx="5214974" cy="5812523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44103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Картинка 89 из 20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643314"/>
            <a:ext cx="4286280" cy="285751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7" name="Блок-схема: ручной ввод 16"/>
          <p:cNvSpPr/>
          <p:nvPr/>
        </p:nvSpPr>
        <p:spPr>
          <a:xfrm>
            <a:off x="1142976" y="4572008"/>
            <a:ext cx="3429024" cy="1928826"/>
          </a:xfrm>
          <a:prstGeom prst="flowChartManualInpu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678" name="Picture 6" descr="Картинка 1 из 38548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E0E0E"/>
              </a:clrFrom>
              <a:clrTo>
                <a:srgbClr val="0E0E0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857232"/>
            <a:ext cx="3643338" cy="3580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Пятно 2 22"/>
          <p:cNvSpPr/>
          <p:nvPr/>
        </p:nvSpPr>
        <p:spPr>
          <a:xfrm>
            <a:off x="142844" y="642918"/>
            <a:ext cx="5286412" cy="264320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 каком из них показана плоская Земля, а на каком — шарообразная?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5" name="Пятно 2 24"/>
          <p:cNvSpPr/>
          <p:nvPr/>
        </p:nvSpPr>
        <p:spPr>
          <a:xfrm>
            <a:off x="5072066" y="4714884"/>
            <a:ext cx="3786214" cy="192882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Какое же изображение правильное?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Картинка 1 из 38548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E0E0E"/>
              </a:clrFrom>
              <a:clrTo>
                <a:srgbClr val="0E0E0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1571612"/>
            <a:ext cx="4506666" cy="4429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85720" y="1214422"/>
            <a:ext cx="385763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solidFill>
                  <a:schemeClr val="bg1"/>
                </a:solidFill>
                <a:latin typeface="+mj-lt"/>
              </a:rPr>
              <a:t>	Сегодня известно, что Земля имеет форму шара. Но когда-то люди считали по-другому.</a:t>
            </a:r>
          </a:p>
          <a:p>
            <a:pPr algn="just"/>
            <a:r>
              <a:rPr lang="ru-RU" sz="2200" b="1" dirty="0" smtClean="0">
                <a:solidFill>
                  <a:schemeClr val="bg1"/>
                </a:solidFill>
                <a:latin typeface="+mj-lt"/>
              </a:rPr>
              <a:t>	</a:t>
            </a:r>
            <a:endParaRPr lang="ru-RU" sz="22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n.edu.ru/shared/files/old/mlaPresent/presentations/08/objects/7467_25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10243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anana.by/uploads/posts/2011-03/1300306530_49cf8e04d1575b1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62798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Картинка 89 из 20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42845" y="0"/>
            <a:ext cx="8858311" cy="671514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Картинка 16 из 24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670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 descr="http://www.ibyte.ru/img/graph/6/tutorialaqu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571480"/>
            <a:ext cx="5572132" cy="6286520"/>
          </a:xfrm>
          <a:prstGeom prst="rect">
            <a:avLst/>
          </a:prstGeom>
          <a:noFill/>
        </p:spPr>
      </p:pic>
      <p:pic>
        <p:nvPicPr>
          <p:cNvPr id="2060" name="Picture 12" descr="http://www.ibyte.ru/img/graph/6/tutorialaqu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500042"/>
            <a:ext cx="5214942" cy="6357958"/>
          </a:xfrm>
          <a:prstGeom prst="rect">
            <a:avLst/>
          </a:prstGeom>
          <a:noFill/>
        </p:spPr>
      </p:pic>
      <p:pic>
        <p:nvPicPr>
          <p:cNvPr id="2058" name="Picture 10" descr="Картинка 49 из 115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-285784" y="1000108"/>
            <a:ext cx="9001156" cy="4500594"/>
          </a:xfrm>
          <a:prstGeom prst="rect">
            <a:avLst/>
          </a:prstGeom>
          <a:noFill/>
        </p:spPr>
      </p:pic>
      <p:pic>
        <p:nvPicPr>
          <p:cNvPr id="2054" name="Picture 6" descr="Картинка 190 из 7672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2500306"/>
            <a:ext cx="4762500" cy="2638426"/>
          </a:xfrm>
          <a:prstGeom prst="rect">
            <a:avLst/>
          </a:prstGeom>
          <a:noFill/>
        </p:spPr>
      </p:pic>
      <p:pic>
        <p:nvPicPr>
          <p:cNvPr id="8" name="Picture 6" descr="Картинка 190 из 7672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312632">
            <a:off x="2346794" y="3532208"/>
            <a:ext cx="4762500" cy="2638426"/>
          </a:xfrm>
          <a:prstGeom prst="rect">
            <a:avLst/>
          </a:prstGeom>
          <a:noFill/>
        </p:spPr>
      </p:pic>
      <p:pic>
        <p:nvPicPr>
          <p:cNvPr id="9" name="Picture 6" descr="Картинка 190 из 7672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80570" flipH="1">
            <a:off x="471357" y="2562075"/>
            <a:ext cx="4762500" cy="263842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11185" y="3623832"/>
            <a:ext cx="2032815" cy="3089328"/>
          </a:xfrm>
          <a:prstGeom prst="rect">
            <a:avLst/>
          </a:prstGeom>
          <a:noFill/>
        </p:spPr>
      </p:pic>
      <p:pic>
        <p:nvPicPr>
          <p:cNvPr id="1028" name="Picture 4" descr="Картинка 17 из 3387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7" y="548680"/>
            <a:ext cx="6223125" cy="611609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44103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AF5"/>
              </a:clrFrom>
              <a:clrTo>
                <a:srgbClr val="F9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643446"/>
            <a:ext cx="2286000" cy="2047875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142844" y="1000108"/>
            <a:ext cx="4071966" cy="1785950"/>
          </a:xfrm>
          <a:prstGeom prst="cloudCallout">
            <a:avLst>
              <a:gd name="adj1" fmla="val 9050"/>
              <a:gd name="adj2" fmla="val 14287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Португальский учёный Магеллан решил обойти вокруг Земли на корабле.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2" descr="Картинка 11 из 83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857232"/>
            <a:ext cx="4572010" cy="5857893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Картинка 13 из 83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Картинка 59 из 42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4964" y="692696"/>
            <a:ext cx="7343005" cy="4527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AF5"/>
              </a:clrFrom>
              <a:clrTo>
                <a:srgbClr val="F9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643446"/>
            <a:ext cx="2286000" cy="204787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Картинка 5 из 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44103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Картинка 145 из 85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5633" y="692696"/>
            <a:ext cx="7318367" cy="5298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643446"/>
            <a:ext cx="2286000" cy="204787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44103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Картинка 207 из 408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4773665" cy="571705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572132" y="1571612"/>
            <a:ext cx="128588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СУША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57884" y="4143380"/>
            <a:ext cx="128588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ВОДА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286248" y="1857364"/>
            <a:ext cx="1357322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357686" y="4429132"/>
            <a:ext cx="157163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44103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52304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643446"/>
            <a:ext cx="2286000" cy="2047875"/>
          </a:xfrm>
          <a:prstGeom prst="rect">
            <a:avLst/>
          </a:prstGeom>
          <a:noFill/>
        </p:spPr>
      </p:pic>
      <p:pic>
        <p:nvPicPr>
          <p:cNvPr id="7" name="Picture 2" descr="C:\Documents and Settings\Admin\Рабочий стол\Новая папка\здравств мир\glob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5816" y="160238"/>
            <a:ext cx="5840314" cy="6509517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85720" y="1071546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4429156" y="1000108"/>
          <a:ext cx="44291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Picture 12" descr="D:\Общие документы\КАРТИНКИ\АНИМИРОВАННЫЕ КАРТИНКИ\1 (42)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429256" y="5225666"/>
            <a:ext cx="3167078" cy="1108477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00570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3428992" y="5214950"/>
            <a:ext cx="3429024" cy="1357322"/>
          </a:xfrm>
          <a:prstGeom prst="cloudCallout">
            <a:avLst>
              <a:gd name="adj1" fmla="val 64944"/>
              <a:gd name="adj2" fmla="val -5507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Интересно,                      на что похожа наша планета? 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9458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643446"/>
            <a:ext cx="2286000" cy="2047875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357158" y="857232"/>
            <a:ext cx="4572032" cy="1357322"/>
          </a:xfrm>
          <a:prstGeom prst="cloudCallout">
            <a:avLst>
              <a:gd name="adj1" fmla="val -3076"/>
              <a:gd name="adj2" fmla="val 23441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Наша планета называется Земля. 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4" descr="C:\Users\1\Pictures\КАРТИНКИ\АНИМИРОВАННЫЕ КАРТИНКИ\1 (363)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857364"/>
            <a:ext cx="3970451" cy="235745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44103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а 14 из 5517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116632"/>
            <a:ext cx="7239146" cy="5815055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643446"/>
            <a:ext cx="2286000" cy="204787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14 из 5517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928670"/>
            <a:ext cx="7775078" cy="5929330"/>
          </a:xfrm>
          <a:prstGeom prst="rect">
            <a:avLst/>
          </a:prstGeom>
          <a:noFill/>
        </p:spPr>
      </p:pic>
      <p:pic>
        <p:nvPicPr>
          <p:cNvPr id="21508" name="Picture 4" descr="D:\Общие документы\КАРТИНКИ\АНИМИРОВАННЫЕ КАРТИНКИ\1 (20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3643314"/>
            <a:ext cx="768637" cy="948786"/>
          </a:xfrm>
          <a:prstGeom prst="rect">
            <a:avLst/>
          </a:prstGeom>
          <a:noFill/>
        </p:spPr>
      </p:pic>
      <p:pic>
        <p:nvPicPr>
          <p:cNvPr id="21511" name="Picture 7" descr="D:\Общие документы\КАРТИНКИ\АНИМИРОВАННЫЕ КАРТИНКИ\1 (274)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63758" y="1643050"/>
            <a:ext cx="1930839" cy="1506479"/>
          </a:xfrm>
          <a:prstGeom prst="rect">
            <a:avLst/>
          </a:prstGeom>
          <a:noFill/>
        </p:spPr>
      </p:pic>
      <p:pic>
        <p:nvPicPr>
          <p:cNvPr id="10" name="Picture 2" descr="C:\Users\1\Pictures\КАРТИНКИ\АНИМИРОВАННЫЕ КАРТИНКИ\1 (445)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571480"/>
            <a:ext cx="2071702" cy="2457068"/>
          </a:xfrm>
          <a:prstGeom prst="rect">
            <a:avLst/>
          </a:prstGeom>
          <a:noFill/>
        </p:spPr>
      </p:pic>
      <p:pic>
        <p:nvPicPr>
          <p:cNvPr id="21512" name="Picture 8" descr="D:\Общие документы\КАРТИНКИ\АНИМИРОВАННЫЕ КАРТИНКИ\1 (346)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86" y="1857364"/>
            <a:ext cx="2000264" cy="2000264"/>
          </a:xfrm>
          <a:prstGeom prst="rect">
            <a:avLst/>
          </a:prstGeom>
          <a:noFill/>
        </p:spPr>
      </p:pic>
      <p:pic>
        <p:nvPicPr>
          <p:cNvPr id="21513" name="Picture 9" descr="D:\Общие документы\КАРТИНКИ\АНИМИРОВАННЫЕ КАРТИНКИ\1 (413)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43174" y="3286124"/>
            <a:ext cx="1724025" cy="1028700"/>
          </a:xfrm>
          <a:prstGeom prst="rect">
            <a:avLst/>
          </a:prstGeom>
          <a:noFill/>
        </p:spPr>
      </p:pic>
      <p:pic>
        <p:nvPicPr>
          <p:cNvPr id="21514" name="Picture 10" descr="D:\Общие документы\КАРТИНКИ\АНИМИРОВАННЫЕ КАРТИНКИ\1 (392)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86380" y="642918"/>
            <a:ext cx="928694" cy="1083477"/>
          </a:xfrm>
          <a:prstGeom prst="rect">
            <a:avLst/>
          </a:prstGeom>
          <a:noFill/>
        </p:spPr>
      </p:pic>
      <p:pic>
        <p:nvPicPr>
          <p:cNvPr id="21515" name="Picture 11" descr="D:\Общие документы\КАРТИНКИ\АНИМИРОВАННЫЕ КАРТИНКИ\1 (410)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14810" y="4357694"/>
            <a:ext cx="1514475" cy="952500"/>
          </a:xfrm>
          <a:prstGeom prst="rect">
            <a:avLst/>
          </a:prstGeom>
          <a:noFill/>
        </p:spPr>
      </p:pic>
      <p:pic>
        <p:nvPicPr>
          <p:cNvPr id="21516" name="Picture 12" descr="D:\Общие документы\КАРТИНКИ\АНИМИРОВАННЫЕ КАРТИНКИ\1 (408)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42976" y="2214554"/>
            <a:ext cx="1609312" cy="188678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44103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Картинка 177 из 7967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1297890"/>
            <a:ext cx="5191876" cy="5328503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643446"/>
            <a:ext cx="2286000" cy="204787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F98D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523</TotalTime>
  <Words>40</Words>
  <Application>Microsoft Office PowerPoint</Application>
  <PresentationFormat>Экран (4:3)</PresentationFormat>
  <Paragraphs>18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cp:lastModifiedBy>Виктория Тен</cp:lastModifiedBy>
  <cp:revision>49</cp:revision>
  <dcterms:modified xsi:type="dcterms:W3CDTF">2016-11-07T09:09:17Z</dcterms:modified>
</cp:coreProperties>
</file>