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163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7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23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43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38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71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12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467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0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2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33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6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31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4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0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3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26E011-EB74-4967-8740-0A65D8BDF7C5}" type="datetimeFigureOut">
              <a:rPr lang="ru-RU" smtClean="0">
                <a:solidFill>
                  <a:prstClr val="black"/>
                </a:solidFill>
              </a:rPr>
              <a:pPr/>
              <a:t>20.09.2018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013312-F92A-45A2-9BF0-8657F84DC32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4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</a:t>
            </a:r>
            <a:r>
              <a:rPr lang="ru-RU" dirty="0" smtClean="0"/>
              <a:t> урок</a:t>
            </a:r>
            <a:br>
              <a:rPr lang="ru-RU" dirty="0" smtClean="0"/>
            </a:br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15" y="2443318"/>
            <a:ext cx="2586885" cy="3432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057" y="1301568"/>
            <a:ext cx="3104339" cy="117188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82649" y="2555875"/>
            <a:ext cx="2464701" cy="33194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799" y="2605435"/>
            <a:ext cx="2418543" cy="34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12" y="-368490"/>
            <a:ext cx="9789992" cy="73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61" y="0"/>
            <a:ext cx="97150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014" y="1877291"/>
            <a:ext cx="13354996" cy="30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1314" y="500064"/>
            <a:ext cx="6643687" cy="6143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2881314" y="3357563"/>
            <a:ext cx="66436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6381750" y="571500"/>
            <a:ext cx="0" cy="60721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667501" y="1571626"/>
            <a:ext cx="500063" cy="5000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stCxn id="20" idx="0"/>
          </p:cNvCxnSpPr>
          <p:nvPr/>
        </p:nvCxnSpPr>
        <p:spPr>
          <a:xfrm rot="5400000">
            <a:off x="6742113" y="1177925"/>
            <a:ext cx="819150" cy="539750"/>
          </a:xfrm>
          <a:prstGeom prst="line">
            <a:avLst/>
          </a:prstGeom>
          <a:ln w="22860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Арка 19"/>
          <p:cNvSpPr/>
          <p:nvPr/>
        </p:nvSpPr>
        <p:spPr>
          <a:xfrm rot="2242922">
            <a:off x="7104063" y="400051"/>
            <a:ext cx="2406650" cy="2530475"/>
          </a:xfrm>
          <a:prstGeom prst="blockArc">
            <a:avLst>
              <a:gd name="adj1" fmla="val 10673560"/>
              <a:gd name="adj2" fmla="val 21376624"/>
              <a:gd name="adj3" fmla="val 9880"/>
            </a:avLst>
          </a:prstGeom>
          <a:solidFill>
            <a:srgbClr val="2116F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Арка 58"/>
          <p:cNvSpPr/>
          <p:nvPr/>
        </p:nvSpPr>
        <p:spPr>
          <a:xfrm rot="8107441">
            <a:off x="5268913" y="1570039"/>
            <a:ext cx="4773612" cy="2257425"/>
          </a:xfrm>
          <a:prstGeom prst="blockArc">
            <a:avLst>
              <a:gd name="adj1" fmla="val 12305397"/>
              <a:gd name="adj2" fmla="val 19722398"/>
              <a:gd name="adj3" fmla="val 11330"/>
            </a:avLst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Арка 59"/>
          <p:cNvSpPr/>
          <p:nvPr/>
        </p:nvSpPr>
        <p:spPr>
          <a:xfrm rot="19109752">
            <a:off x="3756025" y="4619626"/>
            <a:ext cx="6388100" cy="2257425"/>
          </a:xfrm>
          <a:prstGeom prst="blockArc">
            <a:avLst>
              <a:gd name="adj1" fmla="val 11963515"/>
              <a:gd name="adj2" fmla="val 19722398"/>
              <a:gd name="adj3" fmla="val 11330"/>
            </a:avLst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>
            <a:off x="4812507" y="6069807"/>
            <a:ext cx="587375" cy="449262"/>
          </a:xfrm>
          <a:prstGeom prst="line">
            <a:avLst/>
          </a:prstGeom>
          <a:ln w="22860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Арка 63"/>
          <p:cNvSpPr/>
          <p:nvPr/>
        </p:nvSpPr>
        <p:spPr>
          <a:xfrm>
            <a:off x="5108575" y="5500688"/>
            <a:ext cx="2325688" cy="1560512"/>
          </a:xfrm>
          <a:prstGeom prst="blockArc">
            <a:avLst>
              <a:gd name="adj1" fmla="val 11698974"/>
              <a:gd name="adj2" fmla="val 21179402"/>
              <a:gd name="adj3" fmla="val 17730"/>
            </a:avLst>
          </a:prstGeom>
          <a:solidFill>
            <a:srgbClr val="2116F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5" name="Арка 64"/>
          <p:cNvSpPr/>
          <p:nvPr/>
        </p:nvSpPr>
        <p:spPr>
          <a:xfrm rot="10525632">
            <a:off x="7129463" y="5195888"/>
            <a:ext cx="2341562" cy="1428750"/>
          </a:xfrm>
          <a:prstGeom prst="blockArc">
            <a:avLst>
              <a:gd name="adj1" fmla="val 12278904"/>
              <a:gd name="adj2" fmla="val 21179402"/>
              <a:gd name="adj3" fmla="val 17730"/>
            </a:avLst>
          </a:prstGeom>
          <a:solidFill>
            <a:srgbClr val="2116F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8" y="1371599"/>
            <a:ext cx="12186908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8" y="498764"/>
            <a:ext cx="7744691" cy="58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57" y="1289118"/>
            <a:ext cx="2658086" cy="427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30" y="1289118"/>
            <a:ext cx="2658086" cy="4279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739" y="1289117"/>
            <a:ext cx="2658086" cy="427976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369127" y="3491344"/>
            <a:ext cx="415637" cy="4156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15891" y="2951017"/>
            <a:ext cx="415637" cy="4156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337963" y="2369126"/>
            <a:ext cx="415637" cy="415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2 урок 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урок Математика</dc:title>
  <dc:creator>ДимаНастя</dc:creator>
  <cp:lastModifiedBy>ДимаНастя</cp:lastModifiedBy>
  <cp:revision>2</cp:revision>
  <dcterms:created xsi:type="dcterms:W3CDTF">2018-09-20T16:11:00Z</dcterms:created>
  <dcterms:modified xsi:type="dcterms:W3CDTF">2018-09-20T16:33:40Z</dcterms:modified>
</cp:coreProperties>
</file>