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61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3050-6359-4024-BB86-6AD8E0AF9137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BD04-F5A3-4AD5-BA3F-40226093B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3050-6359-4024-BB86-6AD8E0AF9137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BD04-F5A3-4AD5-BA3F-40226093B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3050-6359-4024-BB86-6AD8E0AF9137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BD04-F5A3-4AD5-BA3F-40226093B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3050-6359-4024-BB86-6AD8E0AF9137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BD04-F5A3-4AD5-BA3F-40226093B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3050-6359-4024-BB86-6AD8E0AF9137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BD04-F5A3-4AD5-BA3F-40226093B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3050-6359-4024-BB86-6AD8E0AF9137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BD04-F5A3-4AD5-BA3F-40226093B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3050-6359-4024-BB86-6AD8E0AF9137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BD04-F5A3-4AD5-BA3F-40226093B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3050-6359-4024-BB86-6AD8E0AF9137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BD04-F5A3-4AD5-BA3F-40226093B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3050-6359-4024-BB86-6AD8E0AF9137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BD04-F5A3-4AD5-BA3F-40226093B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3050-6359-4024-BB86-6AD8E0AF9137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BD04-F5A3-4AD5-BA3F-40226093B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3050-6359-4024-BB86-6AD8E0AF9137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0BBD04-F5A3-4AD5-BA3F-40226093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D63050-6359-4024-BB86-6AD8E0AF9137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0BBD04-F5A3-4AD5-BA3F-40226093BE3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37147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Водные богатства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города Лобня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4286256"/>
            <a:ext cx="4854300" cy="2000264"/>
          </a:xfrm>
        </p:spPr>
        <p:txBody>
          <a:bodyPr/>
          <a:lstStyle/>
          <a:p>
            <a:pPr algn="ctr"/>
            <a:r>
              <a:rPr lang="ru-RU" dirty="0" smtClean="0">
                <a:latin typeface="+mj-lt"/>
              </a:rPr>
              <a:t>Выполнил</a:t>
            </a:r>
          </a:p>
          <a:p>
            <a:pPr algn="ctr"/>
            <a:r>
              <a:rPr lang="ru-RU" dirty="0" smtClean="0">
                <a:latin typeface="+mj-lt"/>
              </a:rPr>
              <a:t>ученик 2 «А» класса  МБОУ «Сош№2»</a:t>
            </a:r>
          </a:p>
          <a:p>
            <a:pPr algn="ctr"/>
            <a:r>
              <a:rPr lang="ru-RU" dirty="0" smtClean="0">
                <a:latin typeface="+mj-lt"/>
              </a:rPr>
              <a:t>Боровков Илья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58190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Все водоемы на территории города довольно маленькие: речки </a:t>
            </a:r>
            <a:r>
              <a:rPr lang="ru-RU" sz="2800" dirty="0" err="1" smtClean="0">
                <a:solidFill>
                  <a:schemeClr val="tx1"/>
                </a:solidFill>
              </a:rPr>
              <a:t>Мещериха</a:t>
            </a:r>
            <a:r>
              <a:rPr lang="ru-RU" sz="2800" dirty="0" smtClean="0">
                <a:solidFill>
                  <a:schemeClr val="tx1"/>
                </a:solidFill>
              </a:rPr>
              <a:t>, Лобня (</a:t>
            </a:r>
            <a:r>
              <a:rPr lang="ru-RU" sz="2800" dirty="0" err="1" smtClean="0">
                <a:solidFill>
                  <a:schemeClr val="tx1"/>
                </a:solidFill>
              </a:rPr>
              <a:t>Лобненка</a:t>
            </a:r>
            <a:r>
              <a:rPr lang="ru-RU" sz="2800" dirty="0" smtClean="0">
                <a:solidFill>
                  <a:schemeClr val="tx1"/>
                </a:solidFill>
              </a:rPr>
              <a:t>), Альба, </a:t>
            </a:r>
            <a:r>
              <a:rPr lang="ru-RU" sz="2800" dirty="0" err="1" smtClean="0">
                <a:solidFill>
                  <a:schemeClr val="tx1"/>
                </a:solidFill>
              </a:rPr>
              <a:t>Раздериха</a:t>
            </a:r>
            <a:r>
              <a:rPr lang="ru-RU" sz="2800" dirty="0" smtClean="0">
                <a:solidFill>
                  <a:schemeClr val="tx1"/>
                </a:solidFill>
              </a:rPr>
              <a:t>, городские пруды, озеро </a:t>
            </a:r>
            <a:r>
              <a:rPr lang="ru-RU" sz="2800" dirty="0" err="1" smtClean="0">
                <a:solidFill>
                  <a:schemeClr val="tx1"/>
                </a:solidFill>
              </a:rPr>
              <a:t>Киово</a:t>
            </a:r>
            <a:r>
              <a:rPr lang="ru-RU" sz="2800" dirty="0" smtClean="0">
                <a:solidFill>
                  <a:schemeClr val="tx1"/>
                </a:solidFill>
              </a:rPr>
              <a:t>..</a:t>
            </a:r>
            <a:r>
              <a:rPr lang="ru-RU" sz="2800" dirty="0" smtClean="0"/>
              <a:t> 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Река Лобня, давшая название городу.</a:t>
            </a:r>
            <a:endParaRPr lang="ru-RU" dirty="0"/>
          </a:p>
        </p:txBody>
      </p:sp>
      <p:pic>
        <p:nvPicPr>
          <p:cNvPr id="5122" name="Picture 2" descr="C:\Users\Наталья\Desktop\водные богатства\11512338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571744"/>
            <a:ext cx="564360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58204" cy="185738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chemeClr val="tx1"/>
                </a:solidFill>
              </a:rPr>
              <a:t>Озеро </a:t>
            </a:r>
            <a:r>
              <a:rPr lang="ru-RU" sz="3100" dirty="0" err="1" smtClean="0">
                <a:solidFill>
                  <a:schemeClr val="tx1"/>
                </a:solidFill>
              </a:rPr>
              <a:t>Киово</a:t>
            </a:r>
            <a:r>
              <a:rPr lang="ru-RU" sz="3100" dirty="0" smtClean="0">
                <a:solidFill>
                  <a:schemeClr val="tx1"/>
                </a:solidFill>
              </a:rPr>
              <a:t> входит в заповедную территорию. В озере, глубиной около двух метров обитают утки, караси, летают озерные чайки.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Наталья\Desktop\водные богатства\14697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143932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7656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</a:rPr>
              <a:t>За Лобней есть более крупные водные объекты: озера Круглое, Долгое и </a:t>
            </a:r>
            <a:r>
              <a:rPr lang="ru-RU" sz="3100" dirty="0" err="1" smtClean="0">
                <a:solidFill>
                  <a:schemeClr val="tx1"/>
                </a:solidFill>
              </a:rPr>
              <a:t>Нерское</a:t>
            </a:r>
            <a:r>
              <a:rPr lang="ru-RU" sz="3100" dirty="0" smtClean="0">
                <a:solidFill>
                  <a:schemeClr val="tx1"/>
                </a:solidFill>
              </a:rPr>
              <a:t>, реки </a:t>
            </a:r>
            <a:r>
              <a:rPr lang="ru-RU" sz="3100" dirty="0" err="1" smtClean="0">
                <a:solidFill>
                  <a:schemeClr val="tx1"/>
                </a:solidFill>
              </a:rPr>
              <a:t>Клязьма</a:t>
            </a:r>
            <a:r>
              <a:rPr lang="ru-RU" sz="3100" dirty="0" smtClean="0">
                <a:solidFill>
                  <a:schemeClr val="tx1"/>
                </a:solidFill>
              </a:rPr>
              <a:t> и Уча, канал имени Москвы с </a:t>
            </a:r>
            <a:r>
              <a:rPr lang="ru-RU" sz="3100" dirty="0" err="1" smtClean="0">
                <a:solidFill>
                  <a:schemeClr val="tx1"/>
                </a:solidFill>
              </a:rPr>
              <a:t>Клязьминским</a:t>
            </a:r>
            <a:r>
              <a:rPr lang="ru-RU" sz="3100" dirty="0" smtClean="0">
                <a:solidFill>
                  <a:schemeClr val="tx1"/>
                </a:solidFill>
              </a:rPr>
              <a:t> водохранилищем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Река Уча</a:t>
            </a:r>
          </a:p>
          <a:p>
            <a:endParaRPr lang="ru-RU" dirty="0"/>
          </a:p>
        </p:txBody>
      </p:sp>
      <p:pic>
        <p:nvPicPr>
          <p:cNvPr id="6146" name="Picture 2" descr="C:\Users\Наталья\Desktop\водные богатства\11512338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714620"/>
            <a:ext cx="678661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Мещериха</a:t>
            </a:r>
            <a:r>
              <a:rPr lang="ru-RU" dirty="0" smtClean="0"/>
              <a:t> — небольшая речка в северном Подмосковье, левый приток реки </a:t>
            </a:r>
            <a:r>
              <a:rPr lang="ru-RU" dirty="0" err="1" smtClean="0"/>
              <a:t>Клязьма</a:t>
            </a:r>
            <a:r>
              <a:rPr lang="ru-RU" dirty="0" smtClean="0"/>
              <a:t>. Вытекая из озера Долгого, она течет к озеру Круглому — этот участок ее течения между  озерами называют Большой Лопастью. </a:t>
            </a:r>
            <a:endParaRPr lang="ru-RU" dirty="0"/>
          </a:p>
        </p:txBody>
      </p:sp>
      <p:pic>
        <p:nvPicPr>
          <p:cNvPr id="1026" name="Picture 2" descr="C:\Users\Наталья\Desktop\водные богатства\reka_mesherih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714356"/>
            <a:ext cx="4038600" cy="564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Озеро Круглое  Озеро Долгое</a:t>
            </a:r>
            <a:endParaRPr lang="ru-RU" dirty="0"/>
          </a:p>
        </p:txBody>
      </p:sp>
      <p:pic>
        <p:nvPicPr>
          <p:cNvPr id="2050" name="Picture 2" descr="C:\Users\Наталья\Desktop\водные богатства\2011-25-Kruglo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4038600" cy="4500593"/>
          </a:xfrm>
          <a:prstGeom prst="rect">
            <a:avLst/>
          </a:prstGeom>
          <a:noFill/>
        </p:spPr>
      </p:pic>
      <p:pic>
        <p:nvPicPr>
          <p:cNvPr id="2051" name="Picture 3" descr="C:\Users\Наталья\Desktop\водные богатства\______________3_.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28802"/>
            <a:ext cx="403860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канал имени Москвы с </a:t>
            </a:r>
            <a:r>
              <a:rPr lang="ru-RU" dirty="0" err="1" smtClean="0"/>
              <a:t>Клязьминским</a:t>
            </a:r>
            <a:r>
              <a:rPr lang="ru-RU" dirty="0" smtClean="0"/>
              <a:t> водохранилищем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аталья\Downloads\8c2580f2a750604fed681406e78ea8d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4071966" cy="4357718"/>
          </a:xfrm>
          <a:prstGeom prst="rect">
            <a:avLst/>
          </a:prstGeom>
          <a:noFill/>
        </p:spPr>
      </p:pic>
      <p:pic>
        <p:nvPicPr>
          <p:cNvPr id="3075" name="Picture 3" descr="C:\Users\Наталья\Desktop\водные богатства\klyazminskoye_vodokhranilishche_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85926"/>
            <a:ext cx="3929090" cy="4500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</TotalTime>
  <Words>121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Водные богатства  города Лобня </vt:lpstr>
      <vt:lpstr>Все водоемы на территории города довольно маленькие: речки Мещериха, Лобня (Лобненка), Альба, Раздериха, городские пруды, озеро Киово..  </vt:lpstr>
      <vt:lpstr>        Озеро Киово входит в заповедную территорию. В озере, глубиной около двух метров обитают утки, караси, летают озерные чайки. </vt:lpstr>
      <vt:lpstr>За Лобней есть более крупные водные объекты: озера Круглое, Долгое и Нерское, реки Клязьма и Уча, канал имени Москвы с Клязьминским водохранилищем </vt:lpstr>
      <vt:lpstr>Слайд 5</vt:lpstr>
      <vt:lpstr>Озеро Круглое  Озеро Долгое</vt:lpstr>
      <vt:lpstr>канал имени Москвы с Клязьминским водохранилищем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Водные богатства  города Лобня</dc:title>
  <dc:creator>Наталья</dc:creator>
  <cp:lastModifiedBy>User</cp:lastModifiedBy>
  <cp:revision>13</cp:revision>
  <dcterms:created xsi:type="dcterms:W3CDTF">2019-04-03T18:19:16Z</dcterms:created>
  <dcterms:modified xsi:type="dcterms:W3CDTF">2019-04-04T09:16:15Z</dcterms:modified>
</cp:coreProperties>
</file>