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CF38-FC9D-164A-A8C6-A191DC0B67B6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CA36-46E8-B347-BDA7-83A1990B5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9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ECA36-46E8-B347-BDA7-83A1990B52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8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0B8E5-2AC5-DD49-B783-7F76CC172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16705D-B9BA-F347-8A2E-1A74EB4B0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38CF9-98DE-D040-A23C-22AADCB6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7BEB4-B1CA-EA46-8716-8FC267D1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71769-6F63-CE45-B86D-6B20748C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02FD0-7BB7-034D-BE87-459233F9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AF658-6055-3F41-9014-7E162E84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159F7-A76C-CE47-B6BE-9042A506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35F36-3632-F84D-B7D8-11E2295E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0FE9F-3D4C-BF4F-B6BB-FBB9F479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3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5BC044-5B3B-E749-AC81-1D222AB00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76B75E-68D4-0F4C-ADF8-BC4E48308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338A2-FB6A-E84C-950B-16EC2C13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A42BB-38F1-5142-917B-936FAD38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960EF-2795-CA48-A046-4E1BADE8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7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EDE44-FF66-8847-BA98-BF5C5F1E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803796-50AC-8A4B-B2BA-162E1252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B7C83-D509-8444-BE69-7652F82E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D57D3-499B-B240-9A25-0B97BCB3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9E2A1-2D72-A44D-8AC3-71D213ED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084D-AB4D-CE42-855A-DC7C6F4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3B1AB-A3F4-5B4A-918C-D6F0787FD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720E5-B00F-F244-B28E-25579C68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55230-E2D6-5448-B87D-775116C1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1D779-D616-C040-9A58-F0B90FC0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1090C-1273-1143-819B-CF6DB4E0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B1B29-F1A8-BA45-9FC0-147EE644E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F79FD-52BF-544D-968D-C5F1B86F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3817CA-A0F1-0F43-A004-70B41EC3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E61F4-AB14-B747-B1F1-96406003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E41B6-63F7-9842-A19A-FCF37320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4A354-6C26-CC4A-AA1C-81A8E33B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3FF20-C67E-DC46-A44A-AB42ADDD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4E7DF-4575-854B-8D1D-E176EE4D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B53F02-0CD5-BB45-946E-9B66D3B1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55AE06-DABD-7A41-A5BE-48F4838D6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A02922-E3DC-5E43-8300-4404AAB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BDC323-132D-3141-87DB-BE1F188E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940D71-AE95-C147-B079-AD218B68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DC92-C4CE-594A-8688-EFCF123B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5815E8-FB93-E64A-8D48-76C0EB2A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D548A6-53AE-2D44-971F-1B31C3B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CA59A-40A6-B04B-8A33-C385E8D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1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EBB333-DF52-A945-AA27-584D978F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60338D-78F3-9A41-8604-F4856B3D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BD357-45C9-B945-A18D-C7B68E5A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A860A-A3B1-AF40-969C-910B4928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64A56-1E1C-1045-ACF0-5966F6D6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374F6F-8D30-514E-A12B-03DE246F9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EE012-4706-7542-AA89-70E2C9B8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C8D520-3B81-C242-BFB0-5F771A98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844B7-E476-7B4B-A57E-C661167F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4BDDA-C3B5-DA4C-AB2B-41930D23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09A742-A501-F944-B242-628D315BC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4C2CAB-8A07-0148-80B7-56A443BB7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A0C7D-71C9-D548-BCC0-77CF9BD2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09768-06CD-2E43-B5FB-44E7CE6F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C8370-952B-C24A-8F7F-3FA64AC3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A8C8-C4CE-7F46-89B7-FE096242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937D4-429B-1E43-AF78-5AF28652D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1FA7B-51EA-5245-8045-6DD6624C1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5D2D-2BA3-FE42-9887-0A49BCFAFBA1}" type="datetimeFigureOut">
              <a:rPr lang="ru-RU" smtClean="0"/>
              <a:t>26.04.18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57816-78C6-A343-BFD8-69C3A4AD5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428C5-ED97-704D-BE6F-179CBCB79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11FE-EBC9-2947-BE6B-E90B9BC7A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0B84-244C-6844-ACF7-575499CC4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+mn-lt"/>
              </a:rPr>
              <a:t>КУРСК – это древний город России!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BD7D6-C02F-7B42-9D70-43987EB3B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88" y="5016501"/>
            <a:ext cx="9144000" cy="1655762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985 лет</a:t>
            </a:r>
          </a:p>
        </p:txBody>
      </p:sp>
    </p:spTree>
    <p:extLst>
      <p:ext uri="{BB962C8B-B14F-4D97-AF65-F5344CB8AC3E}">
        <p14:creationId xmlns:p14="http://schemas.microsoft.com/office/powerpoint/2010/main" val="161146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F8B9D-7007-E74C-AF3B-20FDC5FDF5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Курск – это родина: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576115-6DD2-714B-B07E-3479BBB475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1690688"/>
            <a:ext cx="3619500" cy="43513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5B43B3-0AE4-F641-A504-0FE3451B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338" y="1690688"/>
            <a:ext cx="3914775" cy="4767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C0434F-6D5D-4640-B697-9111B05F3713}"/>
              </a:ext>
            </a:extLst>
          </p:cNvPr>
          <p:cNvSpPr txBox="1"/>
          <p:nvPr/>
        </p:nvSpPr>
        <p:spPr>
          <a:xfrm>
            <a:off x="471012" y="6278046"/>
            <a:ext cx="362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Георгий Свиридов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56CC3C-64A5-2747-8CE1-2A41A0A2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193" y="4089400"/>
            <a:ext cx="3810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14264-9C9E-8A41-B2DA-06A59769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</a:rPr>
              <a:t>Курск – город воинской славы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6DCA3E-2D7C-D74A-B637-39003027E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707" y="1690688"/>
            <a:ext cx="5809036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914BE-27F7-F74B-A3C2-F4D564A56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43" y="1690688"/>
            <a:ext cx="5848350" cy="4386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94B7A7-60BB-1343-B02A-12E144EEE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993" y="30480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Macintosh PowerPoint</Application>
  <PresentationFormat>Широкоэкранный</PresentationFormat>
  <Paragraphs>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КУРСК – это древний город России!</vt:lpstr>
      <vt:lpstr>Курск – это родина:</vt:lpstr>
      <vt:lpstr>Курск – город воинской славы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 – это древний город России!</dc:title>
  <dc:creator>Наталия Тумакова</dc:creator>
  <cp:lastModifiedBy>Наталия Тумакова</cp:lastModifiedBy>
  <cp:revision>4</cp:revision>
  <dcterms:created xsi:type="dcterms:W3CDTF">2018-04-25T20:21:03Z</dcterms:created>
  <dcterms:modified xsi:type="dcterms:W3CDTF">2018-04-26T04:39:46Z</dcterms:modified>
</cp:coreProperties>
</file>