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2300F"/>
    <a:srgbClr val="FF0000"/>
    <a:srgbClr val="972B01"/>
    <a:srgbClr val="B94900"/>
    <a:srgbClr val="712703"/>
    <a:srgbClr val="A9915D"/>
    <a:srgbClr val="AD9861"/>
    <a:srgbClr val="8A733F"/>
    <a:srgbClr val="FCF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96" d="100"/>
          <a:sy n="96" d="100"/>
        </p:scale>
        <p:origin x="-32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8B94C-82D2-4141-AC95-1FDF8B15B411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9905AAE7-0509-42E6-B8BE-9C36290F6516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качество языкового оформления речи</a:t>
          </a:r>
          <a:endParaRPr lang="ru-RU" sz="2400" b="1" dirty="0">
            <a:solidFill>
              <a:srgbClr val="002060"/>
            </a:solidFill>
          </a:endParaRPr>
        </a:p>
      </dgm:t>
    </dgm:pt>
    <dgm:pt modelId="{365087E4-43B7-42E1-90DC-CA44872B0BA6}" type="parTrans" cxnId="{3406F967-DBA3-469F-907F-DF56758D7368}">
      <dgm:prSet/>
      <dgm:spPr/>
      <dgm:t>
        <a:bodyPr/>
        <a:lstStyle/>
        <a:p>
          <a:endParaRPr lang="ru-RU"/>
        </a:p>
      </dgm:t>
    </dgm:pt>
    <dgm:pt modelId="{019415A0-69E0-4A4C-91C1-64613640F012}" type="sibTrans" cxnId="{3406F967-DBA3-469F-907F-DF56758D7368}">
      <dgm:prSet/>
      <dgm:spPr/>
      <dgm:t>
        <a:bodyPr/>
        <a:lstStyle/>
        <a:p>
          <a:endParaRPr lang="ru-RU"/>
        </a:p>
      </dgm:t>
    </dgm:pt>
    <dgm:pt modelId="{C1FED1EB-B586-4B2A-86C3-AA0E64E6867C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ценностно-личностные установки педагога</a:t>
          </a:r>
          <a:endParaRPr lang="ru-RU" sz="2400" b="1" dirty="0">
            <a:solidFill>
              <a:srgbClr val="002060"/>
            </a:solidFill>
          </a:endParaRPr>
        </a:p>
      </dgm:t>
    </dgm:pt>
    <dgm:pt modelId="{D5B34AA6-BFA8-49D4-B4F6-2DCBF5937FBE}" type="parTrans" cxnId="{970F29B2-1761-456C-A308-7577F6F5B9C9}">
      <dgm:prSet/>
      <dgm:spPr/>
      <dgm:t>
        <a:bodyPr/>
        <a:lstStyle/>
        <a:p>
          <a:endParaRPr lang="ru-RU"/>
        </a:p>
      </dgm:t>
    </dgm:pt>
    <dgm:pt modelId="{B8E15D49-3016-4867-8A2B-7B0A93B56941}" type="sibTrans" cxnId="{970F29B2-1761-456C-A308-7577F6F5B9C9}">
      <dgm:prSet/>
      <dgm:spPr/>
      <dgm:t>
        <a:bodyPr/>
        <a:lstStyle/>
        <a:p>
          <a:endParaRPr lang="ru-RU"/>
        </a:p>
      </dgm:t>
    </dgm:pt>
    <dgm:pt modelId="{567624BC-550F-4A19-98A3-226480D9D7D8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коммуникативная компетентность</a:t>
          </a:r>
          <a:endParaRPr lang="ru-RU" sz="2400" b="1" dirty="0">
            <a:solidFill>
              <a:srgbClr val="002060"/>
            </a:solidFill>
          </a:endParaRPr>
        </a:p>
      </dgm:t>
    </dgm:pt>
    <dgm:pt modelId="{F2097C5A-E83A-416A-997B-43D62EFEC9C2}" type="parTrans" cxnId="{924C3488-1C8D-408B-B737-E8E1604CDCDA}">
      <dgm:prSet/>
      <dgm:spPr/>
      <dgm:t>
        <a:bodyPr/>
        <a:lstStyle/>
        <a:p>
          <a:endParaRPr lang="ru-RU"/>
        </a:p>
      </dgm:t>
    </dgm:pt>
    <dgm:pt modelId="{808DE897-D4DA-4E93-AD44-EA8287EA4665}" type="sibTrans" cxnId="{924C3488-1C8D-408B-B737-E8E1604CDCDA}">
      <dgm:prSet/>
      <dgm:spPr/>
      <dgm:t>
        <a:bodyPr/>
        <a:lstStyle/>
        <a:p>
          <a:endParaRPr lang="ru-RU"/>
        </a:p>
      </dgm:t>
    </dgm:pt>
    <dgm:pt modelId="{AF86BC92-F224-4C1C-831F-61C2F485AAD9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четкий отбор информации для создания высказывания</a:t>
          </a:r>
          <a:endParaRPr lang="ru-RU" sz="2400" b="1" dirty="0">
            <a:solidFill>
              <a:srgbClr val="002060"/>
            </a:solidFill>
          </a:endParaRPr>
        </a:p>
      </dgm:t>
    </dgm:pt>
    <dgm:pt modelId="{EF4CE9D5-CD46-4BAB-913A-CA8CA56802AA}" type="parTrans" cxnId="{5F9CE642-E9CB-4109-BB50-2F7393056022}">
      <dgm:prSet/>
      <dgm:spPr/>
      <dgm:t>
        <a:bodyPr/>
        <a:lstStyle/>
        <a:p>
          <a:endParaRPr lang="ru-RU"/>
        </a:p>
      </dgm:t>
    </dgm:pt>
    <dgm:pt modelId="{FDBFE202-8431-4836-A4E6-4F9E9E4C2DA1}" type="sibTrans" cxnId="{5F9CE642-E9CB-4109-BB50-2F7393056022}">
      <dgm:prSet/>
      <dgm:spPr/>
      <dgm:t>
        <a:bodyPr/>
        <a:lstStyle/>
        <a:p>
          <a:endParaRPr lang="ru-RU"/>
        </a:p>
      </dgm:t>
    </dgm:pt>
    <dgm:pt modelId="{6C186559-F788-49B7-A3AC-D03E43530658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ориентация на процесс непосредственной коммуникации</a:t>
          </a:r>
          <a:endParaRPr lang="ru-RU" sz="2400" b="1" dirty="0">
            <a:solidFill>
              <a:srgbClr val="002060"/>
            </a:solidFill>
          </a:endParaRPr>
        </a:p>
      </dgm:t>
    </dgm:pt>
    <dgm:pt modelId="{9A3512FD-AF66-4720-B652-896ACA795660}" type="parTrans" cxnId="{E0DA1227-45BD-46AC-A547-1832A2DF1B73}">
      <dgm:prSet/>
      <dgm:spPr/>
      <dgm:t>
        <a:bodyPr/>
        <a:lstStyle/>
        <a:p>
          <a:endParaRPr lang="ru-RU"/>
        </a:p>
      </dgm:t>
    </dgm:pt>
    <dgm:pt modelId="{27A77403-9798-4577-92D8-1987AAC5F68A}" type="sibTrans" cxnId="{E0DA1227-45BD-46AC-A547-1832A2DF1B73}">
      <dgm:prSet/>
      <dgm:spPr/>
      <dgm:t>
        <a:bodyPr/>
        <a:lstStyle/>
        <a:p>
          <a:endParaRPr lang="ru-RU"/>
        </a:p>
      </dgm:t>
    </dgm:pt>
    <dgm:pt modelId="{57D59D09-A76D-4760-A339-0CB32B65AAEC}" type="pres">
      <dgm:prSet presAssocID="{4278B94C-82D2-4141-AC95-1FDF8B15B4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813A01-E4EC-4FDB-B2A4-B0FCFA1A68DA}" type="pres">
      <dgm:prSet presAssocID="{9905AAE7-0509-42E6-B8BE-9C36290F6516}" presName="parentLin" presStyleCnt="0"/>
      <dgm:spPr/>
    </dgm:pt>
    <dgm:pt modelId="{0C1EACB1-5B5D-4694-A0D3-C1FAFDD97918}" type="pres">
      <dgm:prSet presAssocID="{9905AAE7-0509-42E6-B8BE-9C36290F65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C5F82A5-B433-4714-99A9-60DB4D4DC6EC}" type="pres">
      <dgm:prSet presAssocID="{9905AAE7-0509-42E6-B8BE-9C36290F6516}" presName="parentText" presStyleLbl="node1" presStyleIdx="0" presStyleCnt="5" custLinFactNeighborX="3150" custLinFactNeighborY="2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0F64E-EC2D-41B0-843C-5C216BB7E012}" type="pres">
      <dgm:prSet presAssocID="{9905AAE7-0509-42E6-B8BE-9C36290F6516}" presName="negativeSpace" presStyleCnt="0"/>
      <dgm:spPr/>
    </dgm:pt>
    <dgm:pt modelId="{C2D827C8-F4C8-487B-BB32-64269EBB34D8}" type="pres">
      <dgm:prSet presAssocID="{9905AAE7-0509-42E6-B8BE-9C36290F6516}" presName="childText" presStyleLbl="conFgAcc1" presStyleIdx="0" presStyleCnt="5">
        <dgm:presLayoutVars>
          <dgm:bulletEnabled val="1"/>
        </dgm:presLayoutVars>
      </dgm:prSet>
      <dgm:spPr/>
    </dgm:pt>
    <dgm:pt modelId="{9DFB28AC-2FEE-4E75-BEFE-4C8ADA6F0EEB}" type="pres">
      <dgm:prSet presAssocID="{019415A0-69E0-4A4C-91C1-64613640F012}" presName="spaceBetweenRectangles" presStyleCnt="0"/>
      <dgm:spPr/>
    </dgm:pt>
    <dgm:pt modelId="{9715EEE5-6C6D-4FC4-B901-56B5C4F629EF}" type="pres">
      <dgm:prSet presAssocID="{C1FED1EB-B586-4B2A-86C3-AA0E64E6867C}" presName="parentLin" presStyleCnt="0"/>
      <dgm:spPr/>
    </dgm:pt>
    <dgm:pt modelId="{EEDF9CF1-4EA5-465C-BDF2-A0D47F6C5E9B}" type="pres">
      <dgm:prSet presAssocID="{C1FED1EB-B586-4B2A-86C3-AA0E64E6867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344CFA6-D4AC-4C17-ABA9-CB081416460A}" type="pres">
      <dgm:prSet presAssocID="{C1FED1EB-B586-4B2A-86C3-AA0E64E6867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1EFC-0822-4F18-9506-0B8C371128AF}" type="pres">
      <dgm:prSet presAssocID="{C1FED1EB-B586-4B2A-86C3-AA0E64E6867C}" presName="negativeSpace" presStyleCnt="0"/>
      <dgm:spPr/>
    </dgm:pt>
    <dgm:pt modelId="{2CAFA4F5-1854-4645-B844-20D2D8C1F2D5}" type="pres">
      <dgm:prSet presAssocID="{C1FED1EB-B586-4B2A-86C3-AA0E64E6867C}" presName="childText" presStyleLbl="conFgAcc1" presStyleIdx="1" presStyleCnt="5">
        <dgm:presLayoutVars>
          <dgm:bulletEnabled val="1"/>
        </dgm:presLayoutVars>
      </dgm:prSet>
      <dgm:spPr/>
    </dgm:pt>
    <dgm:pt modelId="{0F13B3FA-06F9-4D6F-AE81-C4FAF1092533}" type="pres">
      <dgm:prSet presAssocID="{B8E15D49-3016-4867-8A2B-7B0A93B56941}" presName="spaceBetweenRectangles" presStyleCnt="0"/>
      <dgm:spPr/>
    </dgm:pt>
    <dgm:pt modelId="{1671A0AF-82E7-476E-A5F9-F655FC5613DA}" type="pres">
      <dgm:prSet presAssocID="{567624BC-550F-4A19-98A3-226480D9D7D8}" presName="parentLin" presStyleCnt="0"/>
      <dgm:spPr/>
    </dgm:pt>
    <dgm:pt modelId="{BF523CEC-C886-4D3B-90E1-880F75EE22E8}" type="pres">
      <dgm:prSet presAssocID="{567624BC-550F-4A19-98A3-226480D9D7D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AB75562-C5E9-4BD3-BE0F-BF84886388D8}" type="pres">
      <dgm:prSet presAssocID="{567624BC-550F-4A19-98A3-226480D9D7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37C43-85B4-4F25-96F3-4E24AD458EC0}" type="pres">
      <dgm:prSet presAssocID="{567624BC-550F-4A19-98A3-226480D9D7D8}" presName="negativeSpace" presStyleCnt="0"/>
      <dgm:spPr/>
    </dgm:pt>
    <dgm:pt modelId="{67FAA05F-1FAB-4EBA-BE18-6A1279232B68}" type="pres">
      <dgm:prSet presAssocID="{567624BC-550F-4A19-98A3-226480D9D7D8}" presName="childText" presStyleLbl="conFgAcc1" presStyleIdx="2" presStyleCnt="5">
        <dgm:presLayoutVars>
          <dgm:bulletEnabled val="1"/>
        </dgm:presLayoutVars>
      </dgm:prSet>
      <dgm:spPr/>
    </dgm:pt>
    <dgm:pt modelId="{33E505DC-C6B2-4C57-A60C-472D6F6F76CB}" type="pres">
      <dgm:prSet presAssocID="{808DE897-D4DA-4E93-AD44-EA8287EA4665}" presName="spaceBetweenRectangles" presStyleCnt="0"/>
      <dgm:spPr/>
    </dgm:pt>
    <dgm:pt modelId="{986F6C9F-B6AD-4102-9229-D170B0F33863}" type="pres">
      <dgm:prSet presAssocID="{AF86BC92-F224-4C1C-831F-61C2F485AAD9}" presName="parentLin" presStyleCnt="0"/>
      <dgm:spPr/>
    </dgm:pt>
    <dgm:pt modelId="{199ABEB4-8FB9-450F-8955-60A6D0278D2C}" type="pres">
      <dgm:prSet presAssocID="{AF86BC92-F224-4C1C-831F-61C2F485AAD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27D0E22-902B-4733-9BD8-26AA5AE0FCC7}" type="pres">
      <dgm:prSet presAssocID="{AF86BC92-F224-4C1C-831F-61C2F485AA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31391-427C-4AE9-BC88-F5CE046537E2}" type="pres">
      <dgm:prSet presAssocID="{AF86BC92-F224-4C1C-831F-61C2F485AAD9}" presName="negativeSpace" presStyleCnt="0"/>
      <dgm:spPr/>
    </dgm:pt>
    <dgm:pt modelId="{B131E613-B019-4C19-A3C3-FAEDAFD96E55}" type="pres">
      <dgm:prSet presAssocID="{AF86BC92-F224-4C1C-831F-61C2F485AAD9}" presName="childText" presStyleLbl="conFgAcc1" presStyleIdx="3" presStyleCnt="5">
        <dgm:presLayoutVars>
          <dgm:bulletEnabled val="1"/>
        </dgm:presLayoutVars>
      </dgm:prSet>
      <dgm:spPr/>
    </dgm:pt>
    <dgm:pt modelId="{2B7498CE-CA16-4646-88E2-38A292F19067}" type="pres">
      <dgm:prSet presAssocID="{FDBFE202-8431-4836-A4E6-4F9E9E4C2DA1}" presName="spaceBetweenRectangles" presStyleCnt="0"/>
      <dgm:spPr/>
    </dgm:pt>
    <dgm:pt modelId="{D2430FE0-DB95-4748-A94F-9931758CF094}" type="pres">
      <dgm:prSet presAssocID="{6C186559-F788-49B7-A3AC-D03E43530658}" presName="parentLin" presStyleCnt="0"/>
      <dgm:spPr/>
    </dgm:pt>
    <dgm:pt modelId="{072A8637-A793-46A4-BB3B-EE43B66EA3FA}" type="pres">
      <dgm:prSet presAssocID="{6C186559-F788-49B7-A3AC-D03E4353065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8ADF6AA-F42F-45E2-AE60-4F61CD50F339}" type="pres">
      <dgm:prSet presAssocID="{6C186559-F788-49B7-A3AC-D03E435306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9032D-CC06-403E-980E-B24504BC591B}" type="pres">
      <dgm:prSet presAssocID="{6C186559-F788-49B7-A3AC-D03E43530658}" presName="negativeSpace" presStyleCnt="0"/>
      <dgm:spPr/>
    </dgm:pt>
    <dgm:pt modelId="{F1E402E4-BF0E-424C-8389-FB1CE42196FE}" type="pres">
      <dgm:prSet presAssocID="{6C186559-F788-49B7-A3AC-D03E4353065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34883D6-10BE-4F8E-9C47-35EF16E84B3F}" type="presOf" srcId="{C1FED1EB-B586-4B2A-86C3-AA0E64E6867C}" destId="{9344CFA6-D4AC-4C17-ABA9-CB081416460A}" srcOrd="1" destOrd="0" presId="urn:microsoft.com/office/officeart/2005/8/layout/list1"/>
    <dgm:cxn modelId="{3CE14F2B-39FA-43A7-A13F-DCA8E1120063}" type="presOf" srcId="{AF86BC92-F224-4C1C-831F-61C2F485AAD9}" destId="{199ABEB4-8FB9-450F-8955-60A6D0278D2C}" srcOrd="0" destOrd="0" presId="urn:microsoft.com/office/officeart/2005/8/layout/list1"/>
    <dgm:cxn modelId="{13E3B604-5092-4CF7-820B-F9984CDA84E7}" type="presOf" srcId="{C1FED1EB-B586-4B2A-86C3-AA0E64E6867C}" destId="{EEDF9CF1-4EA5-465C-BDF2-A0D47F6C5E9B}" srcOrd="0" destOrd="0" presId="urn:microsoft.com/office/officeart/2005/8/layout/list1"/>
    <dgm:cxn modelId="{C76C7524-9A1C-4143-A2E9-EFD2EF06C46E}" type="presOf" srcId="{4278B94C-82D2-4141-AC95-1FDF8B15B411}" destId="{57D59D09-A76D-4760-A339-0CB32B65AAEC}" srcOrd="0" destOrd="0" presId="urn:microsoft.com/office/officeart/2005/8/layout/list1"/>
    <dgm:cxn modelId="{E235DA4A-100B-46DC-B721-21D9B65CF529}" type="presOf" srcId="{6C186559-F788-49B7-A3AC-D03E43530658}" destId="{98ADF6AA-F42F-45E2-AE60-4F61CD50F339}" srcOrd="1" destOrd="0" presId="urn:microsoft.com/office/officeart/2005/8/layout/list1"/>
    <dgm:cxn modelId="{FD7C025B-E930-442D-9DE7-BF15C0B25AE5}" type="presOf" srcId="{567624BC-550F-4A19-98A3-226480D9D7D8}" destId="{BF523CEC-C886-4D3B-90E1-880F75EE22E8}" srcOrd="0" destOrd="0" presId="urn:microsoft.com/office/officeart/2005/8/layout/list1"/>
    <dgm:cxn modelId="{970F29B2-1761-456C-A308-7577F6F5B9C9}" srcId="{4278B94C-82D2-4141-AC95-1FDF8B15B411}" destId="{C1FED1EB-B586-4B2A-86C3-AA0E64E6867C}" srcOrd="1" destOrd="0" parTransId="{D5B34AA6-BFA8-49D4-B4F6-2DCBF5937FBE}" sibTransId="{B8E15D49-3016-4867-8A2B-7B0A93B56941}"/>
    <dgm:cxn modelId="{39D8B166-DCB4-44D1-AF49-2DCFAD32515F}" type="presOf" srcId="{567624BC-550F-4A19-98A3-226480D9D7D8}" destId="{9AB75562-C5E9-4BD3-BE0F-BF84886388D8}" srcOrd="1" destOrd="0" presId="urn:microsoft.com/office/officeart/2005/8/layout/list1"/>
    <dgm:cxn modelId="{00AA0935-102B-43E6-8A6D-A441A7C09E0C}" type="presOf" srcId="{9905AAE7-0509-42E6-B8BE-9C36290F6516}" destId="{0C1EACB1-5B5D-4694-A0D3-C1FAFDD97918}" srcOrd="0" destOrd="0" presId="urn:microsoft.com/office/officeart/2005/8/layout/list1"/>
    <dgm:cxn modelId="{924C3488-1C8D-408B-B737-E8E1604CDCDA}" srcId="{4278B94C-82D2-4141-AC95-1FDF8B15B411}" destId="{567624BC-550F-4A19-98A3-226480D9D7D8}" srcOrd="2" destOrd="0" parTransId="{F2097C5A-E83A-416A-997B-43D62EFEC9C2}" sibTransId="{808DE897-D4DA-4E93-AD44-EA8287EA4665}"/>
    <dgm:cxn modelId="{5F9CE642-E9CB-4109-BB50-2F7393056022}" srcId="{4278B94C-82D2-4141-AC95-1FDF8B15B411}" destId="{AF86BC92-F224-4C1C-831F-61C2F485AAD9}" srcOrd="3" destOrd="0" parTransId="{EF4CE9D5-CD46-4BAB-913A-CA8CA56802AA}" sibTransId="{FDBFE202-8431-4836-A4E6-4F9E9E4C2DA1}"/>
    <dgm:cxn modelId="{E0DA1227-45BD-46AC-A547-1832A2DF1B73}" srcId="{4278B94C-82D2-4141-AC95-1FDF8B15B411}" destId="{6C186559-F788-49B7-A3AC-D03E43530658}" srcOrd="4" destOrd="0" parTransId="{9A3512FD-AF66-4720-B652-896ACA795660}" sibTransId="{27A77403-9798-4577-92D8-1987AAC5F68A}"/>
    <dgm:cxn modelId="{6461535C-94C6-4D05-A781-88121C248679}" type="presOf" srcId="{9905AAE7-0509-42E6-B8BE-9C36290F6516}" destId="{3C5F82A5-B433-4714-99A9-60DB4D4DC6EC}" srcOrd="1" destOrd="0" presId="urn:microsoft.com/office/officeart/2005/8/layout/list1"/>
    <dgm:cxn modelId="{3406F967-DBA3-469F-907F-DF56758D7368}" srcId="{4278B94C-82D2-4141-AC95-1FDF8B15B411}" destId="{9905AAE7-0509-42E6-B8BE-9C36290F6516}" srcOrd="0" destOrd="0" parTransId="{365087E4-43B7-42E1-90DC-CA44872B0BA6}" sibTransId="{019415A0-69E0-4A4C-91C1-64613640F012}"/>
    <dgm:cxn modelId="{FFB14883-DE53-497F-91E4-694D0DBF5918}" type="presOf" srcId="{AF86BC92-F224-4C1C-831F-61C2F485AAD9}" destId="{627D0E22-902B-4733-9BD8-26AA5AE0FCC7}" srcOrd="1" destOrd="0" presId="urn:microsoft.com/office/officeart/2005/8/layout/list1"/>
    <dgm:cxn modelId="{9A4CC5C6-1A05-48CE-B953-31041002DBA4}" type="presOf" srcId="{6C186559-F788-49B7-A3AC-D03E43530658}" destId="{072A8637-A793-46A4-BB3B-EE43B66EA3FA}" srcOrd="0" destOrd="0" presId="urn:microsoft.com/office/officeart/2005/8/layout/list1"/>
    <dgm:cxn modelId="{1D252979-3B0F-443C-B4C6-7D01A6ECEE75}" type="presParOf" srcId="{57D59D09-A76D-4760-A339-0CB32B65AAEC}" destId="{B6813A01-E4EC-4FDB-B2A4-B0FCFA1A68DA}" srcOrd="0" destOrd="0" presId="urn:microsoft.com/office/officeart/2005/8/layout/list1"/>
    <dgm:cxn modelId="{BF480E98-3E85-451F-821A-952ACD9CF842}" type="presParOf" srcId="{B6813A01-E4EC-4FDB-B2A4-B0FCFA1A68DA}" destId="{0C1EACB1-5B5D-4694-A0D3-C1FAFDD97918}" srcOrd="0" destOrd="0" presId="urn:microsoft.com/office/officeart/2005/8/layout/list1"/>
    <dgm:cxn modelId="{AFD1BBC8-EDC9-478A-95D4-088D2D2E1596}" type="presParOf" srcId="{B6813A01-E4EC-4FDB-B2A4-B0FCFA1A68DA}" destId="{3C5F82A5-B433-4714-99A9-60DB4D4DC6EC}" srcOrd="1" destOrd="0" presId="urn:microsoft.com/office/officeart/2005/8/layout/list1"/>
    <dgm:cxn modelId="{507D65DF-7251-453E-AB0C-31A02F833D90}" type="presParOf" srcId="{57D59D09-A76D-4760-A339-0CB32B65AAEC}" destId="{7D60F64E-EC2D-41B0-843C-5C216BB7E012}" srcOrd="1" destOrd="0" presId="urn:microsoft.com/office/officeart/2005/8/layout/list1"/>
    <dgm:cxn modelId="{C5A0A4DA-1BA3-4D49-91EF-89B3B81B09D2}" type="presParOf" srcId="{57D59D09-A76D-4760-A339-0CB32B65AAEC}" destId="{C2D827C8-F4C8-487B-BB32-64269EBB34D8}" srcOrd="2" destOrd="0" presId="urn:microsoft.com/office/officeart/2005/8/layout/list1"/>
    <dgm:cxn modelId="{0F2C120B-D785-4D70-A00E-258EE05025DA}" type="presParOf" srcId="{57D59D09-A76D-4760-A339-0CB32B65AAEC}" destId="{9DFB28AC-2FEE-4E75-BEFE-4C8ADA6F0EEB}" srcOrd="3" destOrd="0" presId="urn:microsoft.com/office/officeart/2005/8/layout/list1"/>
    <dgm:cxn modelId="{96DA3CF7-2801-40E1-BFAB-9D60A931D7EA}" type="presParOf" srcId="{57D59D09-A76D-4760-A339-0CB32B65AAEC}" destId="{9715EEE5-6C6D-4FC4-B901-56B5C4F629EF}" srcOrd="4" destOrd="0" presId="urn:microsoft.com/office/officeart/2005/8/layout/list1"/>
    <dgm:cxn modelId="{0C5B60C2-F60F-4CE9-8054-2BA248E945FB}" type="presParOf" srcId="{9715EEE5-6C6D-4FC4-B901-56B5C4F629EF}" destId="{EEDF9CF1-4EA5-465C-BDF2-A0D47F6C5E9B}" srcOrd="0" destOrd="0" presId="urn:microsoft.com/office/officeart/2005/8/layout/list1"/>
    <dgm:cxn modelId="{DE74CEC0-5BEF-40A6-B0FF-48E943085EB5}" type="presParOf" srcId="{9715EEE5-6C6D-4FC4-B901-56B5C4F629EF}" destId="{9344CFA6-D4AC-4C17-ABA9-CB081416460A}" srcOrd="1" destOrd="0" presId="urn:microsoft.com/office/officeart/2005/8/layout/list1"/>
    <dgm:cxn modelId="{242FC229-9ADA-47FE-93CC-99046CBA167D}" type="presParOf" srcId="{57D59D09-A76D-4760-A339-0CB32B65AAEC}" destId="{5AD81EFC-0822-4F18-9506-0B8C371128AF}" srcOrd="5" destOrd="0" presId="urn:microsoft.com/office/officeart/2005/8/layout/list1"/>
    <dgm:cxn modelId="{D185367A-9FA5-4028-B8EC-567FAC5CFAE6}" type="presParOf" srcId="{57D59D09-A76D-4760-A339-0CB32B65AAEC}" destId="{2CAFA4F5-1854-4645-B844-20D2D8C1F2D5}" srcOrd="6" destOrd="0" presId="urn:microsoft.com/office/officeart/2005/8/layout/list1"/>
    <dgm:cxn modelId="{95BD341E-FAFA-4730-85F6-A44646A3779D}" type="presParOf" srcId="{57D59D09-A76D-4760-A339-0CB32B65AAEC}" destId="{0F13B3FA-06F9-4D6F-AE81-C4FAF1092533}" srcOrd="7" destOrd="0" presId="urn:microsoft.com/office/officeart/2005/8/layout/list1"/>
    <dgm:cxn modelId="{60086BD0-157E-4E11-8B6B-953C8CF42A9B}" type="presParOf" srcId="{57D59D09-A76D-4760-A339-0CB32B65AAEC}" destId="{1671A0AF-82E7-476E-A5F9-F655FC5613DA}" srcOrd="8" destOrd="0" presId="urn:microsoft.com/office/officeart/2005/8/layout/list1"/>
    <dgm:cxn modelId="{BA9C6E0A-202A-4627-973F-9761699851F1}" type="presParOf" srcId="{1671A0AF-82E7-476E-A5F9-F655FC5613DA}" destId="{BF523CEC-C886-4D3B-90E1-880F75EE22E8}" srcOrd="0" destOrd="0" presId="urn:microsoft.com/office/officeart/2005/8/layout/list1"/>
    <dgm:cxn modelId="{1ED0B37A-2490-4DD4-B038-5137D597D389}" type="presParOf" srcId="{1671A0AF-82E7-476E-A5F9-F655FC5613DA}" destId="{9AB75562-C5E9-4BD3-BE0F-BF84886388D8}" srcOrd="1" destOrd="0" presId="urn:microsoft.com/office/officeart/2005/8/layout/list1"/>
    <dgm:cxn modelId="{B3585512-5861-4A89-B9ED-1CA454476A7E}" type="presParOf" srcId="{57D59D09-A76D-4760-A339-0CB32B65AAEC}" destId="{B0637C43-85B4-4F25-96F3-4E24AD458EC0}" srcOrd="9" destOrd="0" presId="urn:microsoft.com/office/officeart/2005/8/layout/list1"/>
    <dgm:cxn modelId="{9C8E0B10-54B9-41CD-BB72-1F25CD5D107B}" type="presParOf" srcId="{57D59D09-A76D-4760-A339-0CB32B65AAEC}" destId="{67FAA05F-1FAB-4EBA-BE18-6A1279232B68}" srcOrd="10" destOrd="0" presId="urn:microsoft.com/office/officeart/2005/8/layout/list1"/>
    <dgm:cxn modelId="{90B94422-C99F-47CF-965C-B4C0290BDB5C}" type="presParOf" srcId="{57D59D09-A76D-4760-A339-0CB32B65AAEC}" destId="{33E505DC-C6B2-4C57-A60C-472D6F6F76CB}" srcOrd="11" destOrd="0" presId="urn:microsoft.com/office/officeart/2005/8/layout/list1"/>
    <dgm:cxn modelId="{5D73DE9E-2744-4D11-ABF3-6C098E16A8C6}" type="presParOf" srcId="{57D59D09-A76D-4760-A339-0CB32B65AAEC}" destId="{986F6C9F-B6AD-4102-9229-D170B0F33863}" srcOrd="12" destOrd="0" presId="urn:microsoft.com/office/officeart/2005/8/layout/list1"/>
    <dgm:cxn modelId="{826FA365-015E-4C74-A4D0-4C1151726418}" type="presParOf" srcId="{986F6C9F-B6AD-4102-9229-D170B0F33863}" destId="{199ABEB4-8FB9-450F-8955-60A6D0278D2C}" srcOrd="0" destOrd="0" presId="urn:microsoft.com/office/officeart/2005/8/layout/list1"/>
    <dgm:cxn modelId="{02C2D2C3-9685-4820-9CC3-A94F3EF992DB}" type="presParOf" srcId="{986F6C9F-B6AD-4102-9229-D170B0F33863}" destId="{627D0E22-902B-4733-9BD8-26AA5AE0FCC7}" srcOrd="1" destOrd="0" presId="urn:microsoft.com/office/officeart/2005/8/layout/list1"/>
    <dgm:cxn modelId="{7CEC0511-3417-4FC3-A1E6-A33A2232B283}" type="presParOf" srcId="{57D59D09-A76D-4760-A339-0CB32B65AAEC}" destId="{7ED31391-427C-4AE9-BC88-F5CE046537E2}" srcOrd="13" destOrd="0" presId="urn:microsoft.com/office/officeart/2005/8/layout/list1"/>
    <dgm:cxn modelId="{B5926432-1F39-4133-95FB-17AC27538A49}" type="presParOf" srcId="{57D59D09-A76D-4760-A339-0CB32B65AAEC}" destId="{B131E613-B019-4C19-A3C3-FAEDAFD96E55}" srcOrd="14" destOrd="0" presId="urn:microsoft.com/office/officeart/2005/8/layout/list1"/>
    <dgm:cxn modelId="{E70915DB-32FD-41ED-804C-4642132C3DE0}" type="presParOf" srcId="{57D59D09-A76D-4760-A339-0CB32B65AAEC}" destId="{2B7498CE-CA16-4646-88E2-38A292F19067}" srcOrd="15" destOrd="0" presId="urn:microsoft.com/office/officeart/2005/8/layout/list1"/>
    <dgm:cxn modelId="{B648088D-C536-4025-AF96-5A088CA1C45B}" type="presParOf" srcId="{57D59D09-A76D-4760-A339-0CB32B65AAEC}" destId="{D2430FE0-DB95-4748-A94F-9931758CF094}" srcOrd="16" destOrd="0" presId="urn:microsoft.com/office/officeart/2005/8/layout/list1"/>
    <dgm:cxn modelId="{C8912B39-9FB6-4639-8C26-65BF7089406B}" type="presParOf" srcId="{D2430FE0-DB95-4748-A94F-9931758CF094}" destId="{072A8637-A793-46A4-BB3B-EE43B66EA3FA}" srcOrd="0" destOrd="0" presId="urn:microsoft.com/office/officeart/2005/8/layout/list1"/>
    <dgm:cxn modelId="{B7572948-9B9C-4E62-AE3D-0E03F44356B2}" type="presParOf" srcId="{D2430FE0-DB95-4748-A94F-9931758CF094}" destId="{98ADF6AA-F42F-45E2-AE60-4F61CD50F339}" srcOrd="1" destOrd="0" presId="urn:microsoft.com/office/officeart/2005/8/layout/list1"/>
    <dgm:cxn modelId="{2ECD3B81-EB2D-404F-AF8E-0AB0EB07B8F8}" type="presParOf" srcId="{57D59D09-A76D-4760-A339-0CB32B65AAEC}" destId="{E299032D-CC06-403E-980E-B24504BC591B}" srcOrd="17" destOrd="0" presId="urn:microsoft.com/office/officeart/2005/8/layout/list1"/>
    <dgm:cxn modelId="{6ED9C446-69E1-49CB-9742-E57BA3EB84CB}" type="presParOf" srcId="{57D59D09-A76D-4760-A339-0CB32B65AAEC}" destId="{F1E402E4-BF0E-424C-8389-FB1CE42196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A8864-5666-461C-87B7-C0AD4FD033AF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7568DE-35FA-4E6C-968B-F17E343AE005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Правильность речи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4C39FE81-115F-45B3-AA6C-3AEC87D1ABB0}" type="parTrans" cxnId="{C22BD933-8F29-40E9-BB7A-0410A2B03A22}">
      <dgm:prSet/>
      <dgm:spPr/>
      <dgm:t>
        <a:bodyPr/>
        <a:lstStyle/>
        <a:p>
          <a:endParaRPr lang="ru-RU"/>
        </a:p>
      </dgm:t>
    </dgm:pt>
    <dgm:pt modelId="{A4669CA0-5112-4225-AA63-8E7B3A298B1B}" type="sibTrans" cxnId="{C22BD933-8F29-40E9-BB7A-0410A2B03A22}">
      <dgm:prSet/>
      <dgm:spPr/>
      <dgm:t>
        <a:bodyPr/>
        <a:lstStyle/>
        <a:p>
          <a:endParaRPr lang="ru-RU"/>
        </a:p>
      </dgm:t>
    </dgm:pt>
    <dgm:pt modelId="{E87E1B75-A760-4F72-8544-CF6CE55D0C65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Выразительность речи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680169A0-441F-4D95-A78C-4ED57510FB55}" type="parTrans" cxnId="{79A4459B-4F20-4E69-A9A4-FE17E43EA647}">
      <dgm:prSet/>
      <dgm:spPr/>
      <dgm:t>
        <a:bodyPr/>
        <a:lstStyle/>
        <a:p>
          <a:endParaRPr lang="ru-RU"/>
        </a:p>
      </dgm:t>
    </dgm:pt>
    <dgm:pt modelId="{4E61552A-C271-4177-B456-8C84B8F2B972}" type="sibTrans" cxnId="{79A4459B-4F20-4E69-A9A4-FE17E43EA647}">
      <dgm:prSet/>
      <dgm:spPr/>
      <dgm:t>
        <a:bodyPr/>
        <a:lstStyle/>
        <a:p>
          <a:endParaRPr lang="ru-RU"/>
        </a:p>
      </dgm:t>
    </dgm:pt>
    <dgm:pt modelId="{D2622BB9-2665-4CB0-A6E3-212837AA0AEF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Точность и убедительность речи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026EEBDC-DF05-4595-8803-EAC3D114E2C2}" type="parTrans" cxnId="{C577F057-20E0-43EB-9B53-DE7DDDD19D52}">
      <dgm:prSet/>
      <dgm:spPr/>
      <dgm:t>
        <a:bodyPr/>
        <a:lstStyle/>
        <a:p>
          <a:endParaRPr lang="ru-RU"/>
        </a:p>
      </dgm:t>
    </dgm:pt>
    <dgm:pt modelId="{55DBB7DB-CFB8-4799-9FBD-E711761150CC}" type="sibTrans" cxnId="{C577F057-20E0-43EB-9B53-DE7DDDD19D52}">
      <dgm:prSet/>
      <dgm:spPr/>
      <dgm:t>
        <a:bodyPr/>
        <a:lstStyle/>
        <a:p>
          <a:endParaRPr lang="ru-RU"/>
        </a:p>
      </dgm:t>
    </dgm:pt>
    <dgm:pt modelId="{25AA53F9-ED35-4109-857A-2401114DF0D1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Чистота речи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1AE2BC22-A4C4-465B-BD14-CD45078AE83C}" type="parTrans" cxnId="{7D4FD361-1F2A-4998-9D29-71D7C9C00B3C}">
      <dgm:prSet/>
      <dgm:spPr/>
      <dgm:t>
        <a:bodyPr/>
        <a:lstStyle/>
        <a:p>
          <a:endParaRPr lang="ru-RU"/>
        </a:p>
      </dgm:t>
    </dgm:pt>
    <dgm:pt modelId="{2176F66F-4F25-43D5-A627-C29D16FEE4CB}" type="sibTrans" cxnId="{7D4FD361-1F2A-4998-9D29-71D7C9C00B3C}">
      <dgm:prSet/>
      <dgm:spPr/>
      <dgm:t>
        <a:bodyPr/>
        <a:lstStyle/>
        <a:p>
          <a:endParaRPr lang="ru-RU"/>
        </a:p>
      </dgm:t>
    </dgm:pt>
    <dgm:pt modelId="{3CF80A5E-E99E-452C-B381-03B19564551F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Уместность речи 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38DF1D6F-4CA7-4B0C-A3A6-FCBF7D5FB964}" type="parTrans" cxnId="{E3D9F7FA-6890-4335-9A72-64BF7D2B3001}">
      <dgm:prSet/>
      <dgm:spPr/>
      <dgm:t>
        <a:bodyPr/>
        <a:lstStyle/>
        <a:p>
          <a:endParaRPr lang="ru-RU"/>
        </a:p>
      </dgm:t>
    </dgm:pt>
    <dgm:pt modelId="{29DFA038-0341-44C8-9FCC-2882F5FA84FD}" type="sibTrans" cxnId="{E3D9F7FA-6890-4335-9A72-64BF7D2B3001}">
      <dgm:prSet/>
      <dgm:spPr/>
      <dgm:t>
        <a:bodyPr/>
        <a:lstStyle/>
        <a:p>
          <a:endParaRPr lang="ru-RU"/>
        </a:p>
      </dgm:t>
    </dgm:pt>
    <dgm:pt modelId="{EC59F03D-81F2-4F21-8CAD-B5931856C2DC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Логичность речи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9EABFA49-0B6A-4104-9F5D-AD88FBD1FA04}" type="parTrans" cxnId="{23E31B2F-FF97-43E6-8CE6-C4FF55AF3ACE}">
      <dgm:prSet/>
      <dgm:spPr/>
      <dgm:t>
        <a:bodyPr/>
        <a:lstStyle/>
        <a:p>
          <a:endParaRPr lang="ru-RU"/>
        </a:p>
      </dgm:t>
    </dgm:pt>
    <dgm:pt modelId="{DFB2EF23-5A2E-4752-A01B-D33799C906A6}" type="sibTrans" cxnId="{23E31B2F-FF97-43E6-8CE6-C4FF55AF3ACE}">
      <dgm:prSet/>
      <dgm:spPr/>
      <dgm:t>
        <a:bodyPr/>
        <a:lstStyle/>
        <a:p>
          <a:endParaRPr lang="ru-RU"/>
        </a:p>
      </dgm:t>
    </dgm:pt>
    <dgm:pt modelId="{2AB0E48D-BA1D-4E8F-994B-3034DC033CB4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Богатство речи 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511F1BA4-CDEE-4EFA-8D16-631764E662FF}" type="parTrans" cxnId="{340753B9-D634-4B06-8403-8BD9537B53C5}">
      <dgm:prSet/>
      <dgm:spPr/>
      <dgm:t>
        <a:bodyPr/>
        <a:lstStyle/>
        <a:p>
          <a:endParaRPr lang="ru-RU"/>
        </a:p>
      </dgm:t>
    </dgm:pt>
    <dgm:pt modelId="{0F76C062-B6C9-440F-803C-0848597214CF}" type="sibTrans" cxnId="{340753B9-D634-4B06-8403-8BD9537B53C5}">
      <dgm:prSet/>
      <dgm:spPr/>
      <dgm:t>
        <a:bodyPr/>
        <a:lstStyle/>
        <a:p>
          <a:endParaRPr lang="ru-RU"/>
        </a:p>
      </dgm:t>
    </dgm:pt>
    <dgm:pt modelId="{E08661C1-2F77-4D51-93BA-530CEE8EF922}" type="pres">
      <dgm:prSet presAssocID="{BD5A8864-5666-461C-87B7-C0AD4FD033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ACF596-E68F-497D-A317-729AC318E183}" type="pres">
      <dgm:prSet presAssocID="{BD5A8864-5666-461C-87B7-C0AD4FD033AF}" presName="Name1" presStyleCnt="0"/>
      <dgm:spPr/>
    </dgm:pt>
    <dgm:pt modelId="{051DE26F-A3F4-49E5-85D9-3A907274D346}" type="pres">
      <dgm:prSet presAssocID="{BD5A8864-5666-461C-87B7-C0AD4FD033AF}" presName="cycle" presStyleCnt="0"/>
      <dgm:spPr/>
    </dgm:pt>
    <dgm:pt modelId="{D5FAD479-9CCE-47A3-B24A-A4D33604BA89}" type="pres">
      <dgm:prSet presAssocID="{BD5A8864-5666-461C-87B7-C0AD4FD033AF}" presName="srcNode" presStyleLbl="node1" presStyleIdx="0" presStyleCnt="7"/>
      <dgm:spPr/>
    </dgm:pt>
    <dgm:pt modelId="{0AB5CCF9-7934-4AAC-9EF6-34378F209F18}" type="pres">
      <dgm:prSet presAssocID="{BD5A8864-5666-461C-87B7-C0AD4FD033AF}" presName="conn" presStyleLbl="parChTrans1D2" presStyleIdx="0" presStyleCnt="1"/>
      <dgm:spPr/>
      <dgm:t>
        <a:bodyPr/>
        <a:lstStyle/>
        <a:p>
          <a:endParaRPr lang="ru-RU"/>
        </a:p>
      </dgm:t>
    </dgm:pt>
    <dgm:pt modelId="{3E62FD27-31CF-4358-8923-79C432C8AE2F}" type="pres">
      <dgm:prSet presAssocID="{BD5A8864-5666-461C-87B7-C0AD4FD033AF}" presName="extraNode" presStyleLbl="node1" presStyleIdx="0" presStyleCnt="7"/>
      <dgm:spPr/>
    </dgm:pt>
    <dgm:pt modelId="{B819369A-7ACF-40D8-A1F3-A56BEB642468}" type="pres">
      <dgm:prSet presAssocID="{BD5A8864-5666-461C-87B7-C0AD4FD033AF}" presName="dstNode" presStyleLbl="node1" presStyleIdx="0" presStyleCnt="7"/>
      <dgm:spPr/>
    </dgm:pt>
    <dgm:pt modelId="{9E3394D7-8D95-4432-A601-17D4127C9057}" type="pres">
      <dgm:prSet presAssocID="{CE7568DE-35FA-4E6C-968B-F17E343AE00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19022-9362-4DCF-9F6C-37F3BAF9B08D}" type="pres">
      <dgm:prSet presAssocID="{CE7568DE-35FA-4E6C-968B-F17E343AE005}" presName="accent_1" presStyleCnt="0"/>
      <dgm:spPr/>
    </dgm:pt>
    <dgm:pt modelId="{39229EBE-5C24-46C5-BCE2-3113041A3254}" type="pres">
      <dgm:prSet presAssocID="{CE7568DE-35FA-4E6C-968B-F17E343AE005}" presName="accentRepeatNode" presStyleLbl="solidFgAcc1" presStyleIdx="0" presStyleCnt="7"/>
      <dgm:spPr/>
    </dgm:pt>
    <dgm:pt modelId="{6C194772-AC67-4311-BF46-EB9BE98AC071}" type="pres">
      <dgm:prSet presAssocID="{E87E1B75-A760-4F72-8544-CF6CE55D0C6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9E18B-F123-4875-8DF1-374D9CB65F5A}" type="pres">
      <dgm:prSet presAssocID="{E87E1B75-A760-4F72-8544-CF6CE55D0C65}" presName="accent_2" presStyleCnt="0"/>
      <dgm:spPr/>
    </dgm:pt>
    <dgm:pt modelId="{F976AD16-256F-4C47-9750-152C0A782BCE}" type="pres">
      <dgm:prSet presAssocID="{E87E1B75-A760-4F72-8544-CF6CE55D0C65}" presName="accentRepeatNode" presStyleLbl="solidFgAcc1" presStyleIdx="1" presStyleCnt="7"/>
      <dgm:spPr/>
    </dgm:pt>
    <dgm:pt modelId="{DC5C1256-6ACC-44E6-9278-51C162377D70}" type="pres">
      <dgm:prSet presAssocID="{D2622BB9-2665-4CB0-A6E3-212837AA0A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FABC3-6E70-4C4D-B607-4743810BDAAF}" type="pres">
      <dgm:prSet presAssocID="{D2622BB9-2665-4CB0-A6E3-212837AA0AEF}" presName="accent_3" presStyleCnt="0"/>
      <dgm:spPr/>
    </dgm:pt>
    <dgm:pt modelId="{95DCFEA5-84DB-4F7F-B723-3094A87B753F}" type="pres">
      <dgm:prSet presAssocID="{D2622BB9-2665-4CB0-A6E3-212837AA0AEF}" presName="accentRepeatNode" presStyleLbl="solidFgAcc1" presStyleIdx="2" presStyleCnt="7"/>
      <dgm:spPr/>
    </dgm:pt>
    <dgm:pt modelId="{F652DC25-3E51-48FC-916B-699A69141585}" type="pres">
      <dgm:prSet presAssocID="{25AA53F9-ED35-4109-857A-2401114DF0D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E34AA-C233-4C8D-ACC5-9FA8F50AF093}" type="pres">
      <dgm:prSet presAssocID="{25AA53F9-ED35-4109-857A-2401114DF0D1}" presName="accent_4" presStyleCnt="0"/>
      <dgm:spPr/>
    </dgm:pt>
    <dgm:pt modelId="{B383E443-0D32-4B9E-8B22-D64962643A5D}" type="pres">
      <dgm:prSet presAssocID="{25AA53F9-ED35-4109-857A-2401114DF0D1}" presName="accentRepeatNode" presStyleLbl="solidFgAcc1" presStyleIdx="3" presStyleCnt="7"/>
      <dgm:spPr/>
    </dgm:pt>
    <dgm:pt modelId="{97F2E02E-CAEB-4FD5-809F-8299EEC39544}" type="pres">
      <dgm:prSet presAssocID="{3CF80A5E-E99E-452C-B381-03B19564551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5D50E-F636-419B-A7AE-9FD584A0664D}" type="pres">
      <dgm:prSet presAssocID="{3CF80A5E-E99E-452C-B381-03B19564551F}" presName="accent_5" presStyleCnt="0"/>
      <dgm:spPr/>
    </dgm:pt>
    <dgm:pt modelId="{24FF8E1D-EB83-410F-A504-DAEDB3027873}" type="pres">
      <dgm:prSet presAssocID="{3CF80A5E-E99E-452C-B381-03B19564551F}" presName="accentRepeatNode" presStyleLbl="solidFgAcc1" presStyleIdx="4" presStyleCnt="7"/>
      <dgm:spPr/>
    </dgm:pt>
    <dgm:pt modelId="{625D5F16-7186-4EC4-9A62-F55AABC1B62C}" type="pres">
      <dgm:prSet presAssocID="{EC59F03D-81F2-4F21-8CAD-B5931856C2D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FB186-9D63-468D-A0C2-1326E4CD2D17}" type="pres">
      <dgm:prSet presAssocID="{EC59F03D-81F2-4F21-8CAD-B5931856C2DC}" presName="accent_6" presStyleCnt="0"/>
      <dgm:spPr/>
    </dgm:pt>
    <dgm:pt modelId="{00F9C32F-36E5-4AEF-9F0D-B1A150B58C77}" type="pres">
      <dgm:prSet presAssocID="{EC59F03D-81F2-4F21-8CAD-B5931856C2DC}" presName="accentRepeatNode" presStyleLbl="solidFgAcc1" presStyleIdx="5" presStyleCnt="7"/>
      <dgm:spPr/>
    </dgm:pt>
    <dgm:pt modelId="{36FB4558-2AE1-4F5F-8532-B193CBD5A28A}" type="pres">
      <dgm:prSet presAssocID="{2AB0E48D-BA1D-4E8F-994B-3034DC033CB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795AB-F0C0-4B27-8C9B-CD0EA95AE210}" type="pres">
      <dgm:prSet presAssocID="{2AB0E48D-BA1D-4E8F-994B-3034DC033CB4}" presName="accent_7" presStyleCnt="0"/>
      <dgm:spPr/>
    </dgm:pt>
    <dgm:pt modelId="{3F1475BB-878A-4104-8490-7742DAFFB9BC}" type="pres">
      <dgm:prSet presAssocID="{2AB0E48D-BA1D-4E8F-994B-3034DC033CB4}" presName="accentRepeatNode" presStyleLbl="solidFgAcc1" presStyleIdx="6" presStyleCnt="7"/>
      <dgm:spPr/>
    </dgm:pt>
  </dgm:ptLst>
  <dgm:cxnLst>
    <dgm:cxn modelId="{C577F057-20E0-43EB-9B53-DE7DDDD19D52}" srcId="{BD5A8864-5666-461C-87B7-C0AD4FD033AF}" destId="{D2622BB9-2665-4CB0-A6E3-212837AA0AEF}" srcOrd="2" destOrd="0" parTransId="{026EEBDC-DF05-4595-8803-EAC3D114E2C2}" sibTransId="{55DBB7DB-CFB8-4799-9FBD-E711761150CC}"/>
    <dgm:cxn modelId="{E3D9F7FA-6890-4335-9A72-64BF7D2B3001}" srcId="{BD5A8864-5666-461C-87B7-C0AD4FD033AF}" destId="{3CF80A5E-E99E-452C-B381-03B19564551F}" srcOrd="4" destOrd="0" parTransId="{38DF1D6F-4CA7-4B0C-A3A6-FCBF7D5FB964}" sibTransId="{29DFA038-0341-44C8-9FCC-2882F5FA84FD}"/>
    <dgm:cxn modelId="{7D4FD361-1F2A-4998-9D29-71D7C9C00B3C}" srcId="{BD5A8864-5666-461C-87B7-C0AD4FD033AF}" destId="{25AA53F9-ED35-4109-857A-2401114DF0D1}" srcOrd="3" destOrd="0" parTransId="{1AE2BC22-A4C4-465B-BD14-CD45078AE83C}" sibTransId="{2176F66F-4F25-43D5-A627-C29D16FEE4CB}"/>
    <dgm:cxn modelId="{C22BD933-8F29-40E9-BB7A-0410A2B03A22}" srcId="{BD5A8864-5666-461C-87B7-C0AD4FD033AF}" destId="{CE7568DE-35FA-4E6C-968B-F17E343AE005}" srcOrd="0" destOrd="0" parTransId="{4C39FE81-115F-45B3-AA6C-3AEC87D1ABB0}" sibTransId="{A4669CA0-5112-4225-AA63-8E7B3A298B1B}"/>
    <dgm:cxn modelId="{79A4459B-4F20-4E69-A9A4-FE17E43EA647}" srcId="{BD5A8864-5666-461C-87B7-C0AD4FD033AF}" destId="{E87E1B75-A760-4F72-8544-CF6CE55D0C65}" srcOrd="1" destOrd="0" parTransId="{680169A0-441F-4D95-A78C-4ED57510FB55}" sibTransId="{4E61552A-C271-4177-B456-8C84B8F2B972}"/>
    <dgm:cxn modelId="{6F7DCF4D-F7B1-4DCC-9FB1-9E6B62A7D537}" type="presOf" srcId="{BD5A8864-5666-461C-87B7-C0AD4FD033AF}" destId="{E08661C1-2F77-4D51-93BA-530CEE8EF922}" srcOrd="0" destOrd="0" presId="urn:microsoft.com/office/officeart/2008/layout/VerticalCurvedList"/>
    <dgm:cxn modelId="{EBCACBFA-5D23-497B-A850-B8F1FE08F01A}" type="presOf" srcId="{E87E1B75-A760-4F72-8544-CF6CE55D0C65}" destId="{6C194772-AC67-4311-BF46-EB9BE98AC071}" srcOrd="0" destOrd="0" presId="urn:microsoft.com/office/officeart/2008/layout/VerticalCurvedList"/>
    <dgm:cxn modelId="{706000B6-207C-411E-99A2-D9AE9507734C}" type="presOf" srcId="{D2622BB9-2665-4CB0-A6E3-212837AA0AEF}" destId="{DC5C1256-6ACC-44E6-9278-51C162377D70}" srcOrd="0" destOrd="0" presId="urn:microsoft.com/office/officeart/2008/layout/VerticalCurvedList"/>
    <dgm:cxn modelId="{7A21B7B7-BBA6-4D7B-A832-F244AD586CA2}" type="presOf" srcId="{3CF80A5E-E99E-452C-B381-03B19564551F}" destId="{97F2E02E-CAEB-4FD5-809F-8299EEC39544}" srcOrd="0" destOrd="0" presId="urn:microsoft.com/office/officeart/2008/layout/VerticalCurvedList"/>
    <dgm:cxn modelId="{2DF582E8-8B1C-4A6A-8DED-28A1D5934935}" type="presOf" srcId="{25AA53F9-ED35-4109-857A-2401114DF0D1}" destId="{F652DC25-3E51-48FC-916B-699A69141585}" srcOrd="0" destOrd="0" presId="urn:microsoft.com/office/officeart/2008/layout/VerticalCurvedList"/>
    <dgm:cxn modelId="{23E31B2F-FF97-43E6-8CE6-C4FF55AF3ACE}" srcId="{BD5A8864-5666-461C-87B7-C0AD4FD033AF}" destId="{EC59F03D-81F2-4F21-8CAD-B5931856C2DC}" srcOrd="5" destOrd="0" parTransId="{9EABFA49-0B6A-4104-9F5D-AD88FBD1FA04}" sibTransId="{DFB2EF23-5A2E-4752-A01B-D33799C906A6}"/>
    <dgm:cxn modelId="{2079EB9E-E654-4B32-91AF-B929894152CF}" type="presOf" srcId="{CE7568DE-35FA-4E6C-968B-F17E343AE005}" destId="{9E3394D7-8D95-4432-A601-17D4127C9057}" srcOrd="0" destOrd="0" presId="urn:microsoft.com/office/officeart/2008/layout/VerticalCurvedList"/>
    <dgm:cxn modelId="{340753B9-D634-4B06-8403-8BD9537B53C5}" srcId="{BD5A8864-5666-461C-87B7-C0AD4FD033AF}" destId="{2AB0E48D-BA1D-4E8F-994B-3034DC033CB4}" srcOrd="6" destOrd="0" parTransId="{511F1BA4-CDEE-4EFA-8D16-631764E662FF}" sibTransId="{0F76C062-B6C9-440F-803C-0848597214CF}"/>
    <dgm:cxn modelId="{412CFA73-A092-4C0F-9F0D-EB5CB9EAAB86}" type="presOf" srcId="{2AB0E48D-BA1D-4E8F-994B-3034DC033CB4}" destId="{36FB4558-2AE1-4F5F-8532-B193CBD5A28A}" srcOrd="0" destOrd="0" presId="urn:microsoft.com/office/officeart/2008/layout/VerticalCurvedList"/>
    <dgm:cxn modelId="{550FBFC0-7872-46E4-905F-ED9771F70F4C}" type="presOf" srcId="{EC59F03D-81F2-4F21-8CAD-B5931856C2DC}" destId="{625D5F16-7186-4EC4-9A62-F55AABC1B62C}" srcOrd="0" destOrd="0" presId="urn:microsoft.com/office/officeart/2008/layout/VerticalCurvedList"/>
    <dgm:cxn modelId="{62855A9D-325B-4C31-9270-44BAA63F0C2C}" type="presOf" srcId="{A4669CA0-5112-4225-AA63-8E7B3A298B1B}" destId="{0AB5CCF9-7934-4AAC-9EF6-34378F209F18}" srcOrd="0" destOrd="0" presId="urn:microsoft.com/office/officeart/2008/layout/VerticalCurvedList"/>
    <dgm:cxn modelId="{E535FE64-AB4C-4B78-A066-CB1F5D96BD95}" type="presParOf" srcId="{E08661C1-2F77-4D51-93BA-530CEE8EF922}" destId="{99ACF596-E68F-497D-A317-729AC318E183}" srcOrd="0" destOrd="0" presId="urn:microsoft.com/office/officeart/2008/layout/VerticalCurvedList"/>
    <dgm:cxn modelId="{C62483DD-7D90-4EB7-BA26-6F203F057F32}" type="presParOf" srcId="{99ACF596-E68F-497D-A317-729AC318E183}" destId="{051DE26F-A3F4-49E5-85D9-3A907274D346}" srcOrd="0" destOrd="0" presId="urn:microsoft.com/office/officeart/2008/layout/VerticalCurvedList"/>
    <dgm:cxn modelId="{0FBDA0A1-628C-4E19-BF2A-35A7314DE786}" type="presParOf" srcId="{051DE26F-A3F4-49E5-85D9-3A907274D346}" destId="{D5FAD479-9CCE-47A3-B24A-A4D33604BA89}" srcOrd="0" destOrd="0" presId="urn:microsoft.com/office/officeart/2008/layout/VerticalCurvedList"/>
    <dgm:cxn modelId="{B8EC1274-F62C-4C31-9667-8040C7052D47}" type="presParOf" srcId="{051DE26F-A3F4-49E5-85D9-3A907274D346}" destId="{0AB5CCF9-7934-4AAC-9EF6-34378F209F18}" srcOrd="1" destOrd="0" presId="urn:microsoft.com/office/officeart/2008/layout/VerticalCurvedList"/>
    <dgm:cxn modelId="{AA211F8A-6F0C-495D-B698-DEC62A75B470}" type="presParOf" srcId="{051DE26F-A3F4-49E5-85D9-3A907274D346}" destId="{3E62FD27-31CF-4358-8923-79C432C8AE2F}" srcOrd="2" destOrd="0" presId="urn:microsoft.com/office/officeart/2008/layout/VerticalCurvedList"/>
    <dgm:cxn modelId="{62D1C7F7-1A25-4101-B1B4-F5E7AA568B86}" type="presParOf" srcId="{051DE26F-A3F4-49E5-85D9-3A907274D346}" destId="{B819369A-7ACF-40D8-A1F3-A56BEB642468}" srcOrd="3" destOrd="0" presId="urn:microsoft.com/office/officeart/2008/layout/VerticalCurvedList"/>
    <dgm:cxn modelId="{C36D4F21-55C5-48C6-A857-AEB5365C83E3}" type="presParOf" srcId="{99ACF596-E68F-497D-A317-729AC318E183}" destId="{9E3394D7-8D95-4432-A601-17D4127C9057}" srcOrd="1" destOrd="0" presId="urn:microsoft.com/office/officeart/2008/layout/VerticalCurvedList"/>
    <dgm:cxn modelId="{BB4BC4F4-D976-40E5-B66D-F9D0559CEDCD}" type="presParOf" srcId="{99ACF596-E68F-497D-A317-729AC318E183}" destId="{EAD19022-9362-4DCF-9F6C-37F3BAF9B08D}" srcOrd="2" destOrd="0" presId="urn:microsoft.com/office/officeart/2008/layout/VerticalCurvedList"/>
    <dgm:cxn modelId="{A410B747-944A-4F99-A646-218186978809}" type="presParOf" srcId="{EAD19022-9362-4DCF-9F6C-37F3BAF9B08D}" destId="{39229EBE-5C24-46C5-BCE2-3113041A3254}" srcOrd="0" destOrd="0" presId="urn:microsoft.com/office/officeart/2008/layout/VerticalCurvedList"/>
    <dgm:cxn modelId="{13C18C8A-AA4B-4DFD-94EE-F4B1DD04C436}" type="presParOf" srcId="{99ACF596-E68F-497D-A317-729AC318E183}" destId="{6C194772-AC67-4311-BF46-EB9BE98AC071}" srcOrd="3" destOrd="0" presId="urn:microsoft.com/office/officeart/2008/layout/VerticalCurvedList"/>
    <dgm:cxn modelId="{E76AF56C-96A7-4064-A29A-B5CE04CAF70F}" type="presParOf" srcId="{99ACF596-E68F-497D-A317-729AC318E183}" destId="{92D9E18B-F123-4875-8DF1-374D9CB65F5A}" srcOrd="4" destOrd="0" presId="urn:microsoft.com/office/officeart/2008/layout/VerticalCurvedList"/>
    <dgm:cxn modelId="{DC562C0F-E14B-4E87-ACD3-C4D01F8FFA03}" type="presParOf" srcId="{92D9E18B-F123-4875-8DF1-374D9CB65F5A}" destId="{F976AD16-256F-4C47-9750-152C0A782BCE}" srcOrd="0" destOrd="0" presId="urn:microsoft.com/office/officeart/2008/layout/VerticalCurvedList"/>
    <dgm:cxn modelId="{06A75E31-10CB-406C-9234-670327E4297A}" type="presParOf" srcId="{99ACF596-E68F-497D-A317-729AC318E183}" destId="{DC5C1256-6ACC-44E6-9278-51C162377D70}" srcOrd="5" destOrd="0" presId="urn:microsoft.com/office/officeart/2008/layout/VerticalCurvedList"/>
    <dgm:cxn modelId="{ADED976C-1795-41D5-B85D-9E62E278D8CE}" type="presParOf" srcId="{99ACF596-E68F-497D-A317-729AC318E183}" destId="{011FABC3-6E70-4C4D-B607-4743810BDAAF}" srcOrd="6" destOrd="0" presId="urn:microsoft.com/office/officeart/2008/layout/VerticalCurvedList"/>
    <dgm:cxn modelId="{FF25B33E-CA77-4C43-8B9B-2822D9474F47}" type="presParOf" srcId="{011FABC3-6E70-4C4D-B607-4743810BDAAF}" destId="{95DCFEA5-84DB-4F7F-B723-3094A87B753F}" srcOrd="0" destOrd="0" presId="urn:microsoft.com/office/officeart/2008/layout/VerticalCurvedList"/>
    <dgm:cxn modelId="{53F40547-EB1C-4692-AFD7-27DE7822F2D3}" type="presParOf" srcId="{99ACF596-E68F-497D-A317-729AC318E183}" destId="{F652DC25-3E51-48FC-916B-699A69141585}" srcOrd="7" destOrd="0" presId="urn:microsoft.com/office/officeart/2008/layout/VerticalCurvedList"/>
    <dgm:cxn modelId="{1C4CCF76-A012-47DA-BC6D-D36D27D5486D}" type="presParOf" srcId="{99ACF596-E68F-497D-A317-729AC318E183}" destId="{567E34AA-C233-4C8D-ACC5-9FA8F50AF093}" srcOrd="8" destOrd="0" presId="urn:microsoft.com/office/officeart/2008/layout/VerticalCurvedList"/>
    <dgm:cxn modelId="{E3755332-5E20-40C7-A733-296950D5F5DA}" type="presParOf" srcId="{567E34AA-C233-4C8D-ACC5-9FA8F50AF093}" destId="{B383E443-0D32-4B9E-8B22-D64962643A5D}" srcOrd="0" destOrd="0" presId="urn:microsoft.com/office/officeart/2008/layout/VerticalCurvedList"/>
    <dgm:cxn modelId="{9129D3DA-AE93-474F-8CC1-5069619423F4}" type="presParOf" srcId="{99ACF596-E68F-497D-A317-729AC318E183}" destId="{97F2E02E-CAEB-4FD5-809F-8299EEC39544}" srcOrd="9" destOrd="0" presId="urn:microsoft.com/office/officeart/2008/layout/VerticalCurvedList"/>
    <dgm:cxn modelId="{FBFA772C-C435-4C11-925F-1C27E6BB2926}" type="presParOf" srcId="{99ACF596-E68F-497D-A317-729AC318E183}" destId="{7795D50E-F636-419B-A7AE-9FD584A0664D}" srcOrd="10" destOrd="0" presId="urn:microsoft.com/office/officeart/2008/layout/VerticalCurvedList"/>
    <dgm:cxn modelId="{CC012753-FE64-45EE-95BA-E7420D1FA8CA}" type="presParOf" srcId="{7795D50E-F636-419B-A7AE-9FD584A0664D}" destId="{24FF8E1D-EB83-410F-A504-DAEDB3027873}" srcOrd="0" destOrd="0" presId="urn:microsoft.com/office/officeart/2008/layout/VerticalCurvedList"/>
    <dgm:cxn modelId="{754A0B0D-F16A-412A-A676-388CEC8F78CE}" type="presParOf" srcId="{99ACF596-E68F-497D-A317-729AC318E183}" destId="{625D5F16-7186-4EC4-9A62-F55AABC1B62C}" srcOrd="11" destOrd="0" presId="urn:microsoft.com/office/officeart/2008/layout/VerticalCurvedList"/>
    <dgm:cxn modelId="{DEADDF53-46F1-4747-99F2-351FA2AEA125}" type="presParOf" srcId="{99ACF596-E68F-497D-A317-729AC318E183}" destId="{32FFB186-9D63-468D-A0C2-1326E4CD2D17}" srcOrd="12" destOrd="0" presId="urn:microsoft.com/office/officeart/2008/layout/VerticalCurvedList"/>
    <dgm:cxn modelId="{F4DE440E-9EF0-47A1-96AF-368AD9533F38}" type="presParOf" srcId="{32FFB186-9D63-468D-A0C2-1326E4CD2D17}" destId="{00F9C32F-36E5-4AEF-9F0D-B1A150B58C77}" srcOrd="0" destOrd="0" presId="urn:microsoft.com/office/officeart/2008/layout/VerticalCurvedList"/>
    <dgm:cxn modelId="{6F6193C0-972D-471B-84F3-F6337E623003}" type="presParOf" srcId="{99ACF596-E68F-497D-A317-729AC318E183}" destId="{36FB4558-2AE1-4F5F-8532-B193CBD5A28A}" srcOrd="13" destOrd="0" presId="urn:microsoft.com/office/officeart/2008/layout/VerticalCurvedList"/>
    <dgm:cxn modelId="{C8D3AD48-2C8F-46D5-B635-D78F1BBC0B04}" type="presParOf" srcId="{99ACF596-E68F-497D-A317-729AC318E183}" destId="{98F795AB-F0C0-4B27-8C9B-CD0EA95AE210}" srcOrd="14" destOrd="0" presId="urn:microsoft.com/office/officeart/2008/layout/VerticalCurvedList"/>
    <dgm:cxn modelId="{3139133B-A17B-41F1-BFDE-94DAC01A2EB4}" type="presParOf" srcId="{98F795AB-F0C0-4B27-8C9B-CD0EA95AE210}" destId="{3F1475BB-878A-4104-8490-7742DAFFB9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827C8-F4C8-487B-BB32-64269EBB34D8}">
      <dsp:nvSpPr>
        <dsp:cNvPr id="0" name=""/>
        <dsp:cNvSpPr/>
      </dsp:nvSpPr>
      <dsp:spPr>
        <a:xfrm>
          <a:off x="0" y="305079"/>
          <a:ext cx="7741920" cy="453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82A5-B433-4714-99A9-60DB4D4DC6EC}">
      <dsp:nvSpPr>
        <dsp:cNvPr id="0" name=""/>
        <dsp:cNvSpPr/>
      </dsp:nvSpPr>
      <dsp:spPr>
        <a:xfrm>
          <a:off x="399289" y="54028"/>
          <a:ext cx="541934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838" tIns="0" rIns="204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качество языкового оформления речи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25228" y="79967"/>
        <a:ext cx="5367466" cy="479482"/>
      </dsp:txXfrm>
    </dsp:sp>
    <dsp:sp modelId="{2CAFA4F5-1854-4645-B844-20D2D8C1F2D5}">
      <dsp:nvSpPr>
        <dsp:cNvPr id="0" name=""/>
        <dsp:cNvSpPr/>
      </dsp:nvSpPr>
      <dsp:spPr>
        <a:xfrm>
          <a:off x="0" y="1121559"/>
          <a:ext cx="7741920" cy="453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4CFA6-D4AC-4C17-ABA9-CB081416460A}">
      <dsp:nvSpPr>
        <dsp:cNvPr id="0" name=""/>
        <dsp:cNvSpPr/>
      </dsp:nvSpPr>
      <dsp:spPr>
        <a:xfrm>
          <a:off x="387096" y="855879"/>
          <a:ext cx="541934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838" tIns="0" rIns="204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ценностно-личностные установки педагога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3035" y="881818"/>
        <a:ext cx="5367466" cy="479482"/>
      </dsp:txXfrm>
    </dsp:sp>
    <dsp:sp modelId="{67FAA05F-1FAB-4EBA-BE18-6A1279232B68}">
      <dsp:nvSpPr>
        <dsp:cNvPr id="0" name=""/>
        <dsp:cNvSpPr/>
      </dsp:nvSpPr>
      <dsp:spPr>
        <a:xfrm>
          <a:off x="0" y="1938039"/>
          <a:ext cx="7741920" cy="453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75562-C5E9-4BD3-BE0F-BF84886388D8}">
      <dsp:nvSpPr>
        <dsp:cNvPr id="0" name=""/>
        <dsp:cNvSpPr/>
      </dsp:nvSpPr>
      <dsp:spPr>
        <a:xfrm>
          <a:off x="387096" y="1672359"/>
          <a:ext cx="541934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838" tIns="0" rIns="204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коммуникативная компетентность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3035" y="1698298"/>
        <a:ext cx="5367466" cy="479482"/>
      </dsp:txXfrm>
    </dsp:sp>
    <dsp:sp modelId="{B131E613-B019-4C19-A3C3-FAEDAFD96E55}">
      <dsp:nvSpPr>
        <dsp:cNvPr id="0" name=""/>
        <dsp:cNvSpPr/>
      </dsp:nvSpPr>
      <dsp:spPr>
        <a:xfrm>
          <a:off x="0" y="2754520"/>
          <a:ext cx="7741920" cy="453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D0E22-902B-4733-9BD8-26AA5AE0FCC7}">
      <dsp:nvSpPr>
        <dsp:cNvPr id="0" name=""/>
        <dsp:cNvSpPr/>
      </dsp:nvSpPr>
      <dsp:spPr>
        <a:xfrm>
          <a:off x="387096" y="2488840"/>
          <a:ext cx="541934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838" tIns="0" rIns="204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четкий отбор информации для создания высказывания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3035" y="2514779"/>
        <a:ext cx="5367466" cy="479482"/>
      </dsp:txXfrm>
    </dsp:sp>
    <dsp:sp modelId="{F1E402E4-BF0E-424C-8389-FB1CE42196FE}">
      <dsp:nvSpPr>
        <dsp:cNvPr id="0" name=""/>
        <dsp:cNvSpPr/>
      </dsp:nvSpPr>
      <dsp:spPr>
        <a:xfrm>
          <a:off x="0" y="3571000"/>
          <a:ext cx="7741920" cy="453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F6AA-F42F-45E2-AE60-4F61CD50F339}">
      <dsp:nvSpPr>
        <dsp:cNvPr id="0" name=""/>
        <dsp:cNvSpPr/>
      </dsp:nvSpPr>
      <dsp:spPr>
        <a:xfrm>
          <a:off x="387096" y="3305320"/>
          <a:ext cx="541934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838" tIns="0" rIns="204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rPr>
            <a:t>ориентация на процесс непосредственной коммуникации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3035" y="3331259"/>
        <a:ext cx="536746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CCF9-7934-4AAC-9EF6-34378F209F18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394D7-8D95-4432-A601-17D4127C9057}">
      <dsp:nvSpPr>
        <dsp:cNvPr id="0" name=""/>
        <dsp:cNvSpPr/>
      </dsp:nvSpPr>
      <dsp:spPr>
        <a:xfrm>
          <a:off x="285089" y="184749"/>
          <a:ext cx="7170931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Правильность речи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089" y="184749"/>
        <a:ext cx="7170931" cy="369336"/>
      </dsp:txXfrm>
    </dsp:sp>
    <dsp:sp modelId="{39229EBE-5C24-46C5-BCE2-3113041A3254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194772-AC67-4311-BF46-EB9BE98AC071}">
      <dsp:nvSpPr>
        <dsp:cNvPr id="0" name=""/>
        <dsp:cNvSpPr/>
      </dsp:nvSpPr>
      <dsp:spPr>
        <a:xfrm>
          <a:off x="619556" y="739079"/>
          <a:ext cx="6836463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Выразительность речи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556" y="739079"/>
        <a:ext cx="6836463" cy="369336"/>
      </dsp:txXfrm>
    </dsp:sp>
    <dsp:sp modelId="{F976AD16-256F-4C47-9750-152C0A782BCE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5C1256-6ACC-44E6-9278-51C162377D70}">
      <dsp:nvSpPr>
        <dsp:cNvPr id="0" name=""/>
        <dsp:cNvSpPr/>
      </dsp:nvSpPr>
      <dsp:spPr>
        <a:xfrm>
          <a:off x="802843" y="1293002"/>
          <a:ext cx="6653177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Точность и убедительность речи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843" y="1293002"/>
        <a:ext cx="6653177" cy="369336"/>
      </dsp:txXfrm>
    </dsp:sp>
    <dsp:sp modelId="{95DCFEA5-84DB-4F7F-B723-3094A87B753F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52DC25-3E51-48FC-916B-699A69141585}">
      <dsp:nvSpPr>
        <dsp:cNvPr id="0" name=""/>
        <dsp:cNvSpPr/>
      </dsp:nvSpPr>
      <dsp:spPr>
        <a:xfrm>
          <a:off x="861364" y="1847331"/>
          <a:ext cx="6594655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Чистота речи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1364" y="1847331"/>
        <a:ext cx="6594655" cy="369336"/>
      </dsp:txXfrm>
    </dsp:sp>
    <dsp:sp modelId="{B383E443-0D32-4B9E-8B22-D64962643A5D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F2E02E-CAEB-4FD5-809F-8299EEC39544}">
      <dsp:nvSpPr>
        <dsp:cNvPr id="0" name=""/>
        <dsp:cNvSpPr/>
      </dsp:nvSpPr>
      <dsp:spPr>
        <a:xfrm>
          <a:off x="802843" y="2401661"/>
          <a:ext cx="6653177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Уместность речи 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843" y="2401661"/>
        <a:ext cx="6653177" cy="369336"/>
      </dsp:txXfrm>
    </dsp:sp>
    <dsp:sp modelId="{24FF8E1D-EB83-410F-A504-DAEDB3027873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D5F16-7186-4EC4-9A62-F55AABC1B62C}">
      <dsp:nvSpPr>
        <dsp:cNvPr id="0" name=""/>
        <dsp:cNvSpPr/>
      </dsp:nvSpPr>
      <dsp:spPr>
        <a:xfrm>
          <a:off x="619556" y="2955584"/>
          <a:ext cx="6836463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Логичность речи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556" y="2955584"/>
        <a:ext cx="6836463" cy="369336"/>
      </dsp:txXfrm>
    </dsp:sp>
    <dsp:sp modelId="{00F9C32F-36E5-4AEF-9F0D-B1A150B58C77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FB4558-2AE1-4F5F-8532-B193CBD5A28A}">
      <dsp:nvSpPr>
        <dsp:cNvPr id="0" name=""/>
        <dsp:cNvSpPr/>
      </dsp:nvSpPr>
      <dsp:spPr>
        <a:xfrm>
          <a:off x="285089" y="3509914"/>
          <a:ext cx="7170931" cy="369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16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Богатство речи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089" y="3509914"/>
        <a:ext cx="7170931" cy="369336"/>
      </dsp:txXfrm>
    </dsp:sp>
    <dsp:sp modelId="{3F1475BB-878A-4104-8490-7742DAFFB9BC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5504" y="1418249"/>
            <a:ext cx="6522720" cy="258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92300F"/>
                </a:solidFill>
                <a:latin typeface="Times New Roman"/>
                <a:ea typeface="Calibri"/>
                <a:cs typeface="Times New Roman"/>
              </a:rPr>
              <a:t>Мастер-класс </a:t>
            </a:r>
            <a:endParaRPr lang="ru-RU" sz="3400" dirty="0">
              <a:solidFill>
                <a:srgbClr val="92300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«Культура речи педагога – как компонент профессиональной компетентности»</a:t>
            </a:r>
            <a:endParaRPr lang="ru-RU" sz="3400" dirty="0">
              <a:solidFill>
                <a:srgbClr val="FF33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8336" y="4928883"/>
            <a:ext cx="544372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2300F"/>
                </a:solidFill>
                <a:latin typeface="Times New Roman"/>
                <a:ea typeface="Times New Roman"/>
              </a:rPr>
              <a:t>Подготовила: </a:t>
            </a:r>
            <a:r>
              <a:rPr lang="ru-RU" b="1" dirty="0" err="1">
                <a:solidFill>
                  <a:srgbClr val="92300F"/>
                </a:solidFill>
                <a:latin typeface="Times New Roman"/>
                <a:ea typeface="Times New Roman"/>
              </a:rPr>
              <a:t>Галеева</a:t>
            </a:r>
            <a:r>
              <a:rPr lang="ru-RU" b="1" dirty="0">
                <a:solidFill>
                  <a:srgbClr val="92300F"/>
                </a:solidFill>
                <a:latin typeface="Times New Roman"/>
                <a:ea typeface="Times New Roman"/>
              </a:rPr>
              <a:t> Татьяна Михайловна,</a:t>
            </a:r>
            <a:endParaRPr lang="ru-RU" sz="1600" dirty="0">
              <a:solidFill>
                <a:srgbClr val="92300F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92300F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 smtClean="0">
                <a:solidFill>
                  <a:srgbClr val="92300F"/>
                </a:solidFill>
                <a:latin typeface="Times New Roman"/>
                <a:ea typeface="Times New Roman"/>
              </a:rPr>
              <a:t>воспитатель МАДОУ детский сад №25</a:t>
            </a:r>
            <a:endParaRPr lang="ru-RU" sz="1600" dirty="0">
              <a:solidFill>
                <a:srgbClr val="92300F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3459" y="394687"/>
            <a:ext cx="5285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Times New Roman"/>
                <a:ea typeface="Times New Roman"/>
              </a:rPr>
              <a:t>5. Правильно </a:t>
            </a:r>
            <a:r>
              <a:rPr lang="ru-RU" sz="2800" b="1" dirty="0">
                <a:solidFill>
                  <a:srgbClr val="FF3300"/>
                </a:solidFill>
                <a:latin typeface="Times New Roman"/>
                <a:ea typeface="Times New Roman"/>
              </a:rPr>
              <a:t>ли Вы говорите? 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5122" name="Picture 2" descr="https://d3pl14o4ufnhvd.cloudfront.net/v2/uploads/a5641033-a88d-48f6-9706-99fefae520ec/96b1db130c832ff9b8041a87c1b946cd3520e90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7" l="1091" r="98473">
                        <a14:foregroundMark x1="37527" y1="51733" x2="37527" y2="51733"/>
                        <a14:foregroundMark x1="53636" y1="51733" x2="53636" y2="51733"/>
                        <a14:foregroundMark x1="51527" y1="55733" x2="51527" y2="55733"/>
                        <a14:foregroundMark x1="57818" y1="54033" x2="57818" y2="54033"/>
                        <a14:foregroundMark x1="60618" y1="52867" x2="60618" y2="52867"/>
                        <a14:foregroundMark x1="43127" y1="51733" x2="43127" y2="51733"/>
                        <a14:foregroundMark x1="38218" y1="55733" x2="38218" y2="55733"/>
                        <a14:foregroundMark x1="34000" y1="46533" x2="34000" y2="46533"/>
                        <a14:foregroundMark x1="36836" y1="44833" x2="36836" y2="44833"/>
                        <a14:foregroundMark x1="34000" y1="47133" x2="34000" y2="47133"/>
                        <a14:foregroundMark x1="31200" y1="52867" x2="31200" y2="52867"/>
                        <a14:foregroundMark x1="30509" y1="50000" x2="30509" y2="50000"/>
                        <a14:foregroundMark x1="38909" y1="47133" x2="38909" y2="4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76" y="131638"/>
            <a:ext cx="1213206" cy="14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33670" y="1352205"/>
            <a:ext cx="775411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Нет,  Ирина еще не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........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ни с кем, потому что она только что пришла.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поздоровалася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поздоровалась.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Я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.........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звиняюся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звиняюсь;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прошу меня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извинить.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2080" y="1540169"/>
            <a:ext cx="6522720" cy="244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92300F"/>
                </a:solidFill>
                <a:latin typeface="Times New Roman"/>
                <a:ea typeface="Calibri"/>
                <a:cs typeface="Times New Roman"/>
              </a:rPr>
              <a:t>Мастер-класс </a:t>
            </a:r>
            <a:endParaRPr lang="ru-RU" sz="3200" dirty="0">
              <a:solidFill>
                <a:srgbClr val="92300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«Культура речи педагога – как компонент профессиональной компетентности»</a:t>
            </a:r>
            <a:endParaRPr lang="ru-RU" sz="3200" dirty="0">
              <a:solidFill>
                <a:srgbClr val="FF33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68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2478" y="1177804"/>
            <a:ext cx="434644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«Слово — одежда всех фактов, всех мыслей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Максим Горький</a:t>
            </a:r>
            <a:endParaRPr lang="ru-RU" sz="20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608" y="3189593"/>
            <a:ext cx="7717536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повышение компетентности педагогов ДОУ в вопросах профессиональной речевой культуры как компонента педагогического мастерства.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Задачи: 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мотивировать педагогов на развитие и совершенствование своих коммуникативных умений;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способствовать повышению у педагогов уровня развития коммуникативных умений посредством игровых заданий;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активизировать деятельность педагогов.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Что такое реч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107811"/>
            <a:ext cx="3048000" cy="3081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197" y="398886"/>
            <a:ext cx="741273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3300"/>
                </a:solidFill>
                <a:latin typeface="Times New Roman"/>
                <a:ea typeface="Times New Roman"/>
              </a:rPr>
              <a:t>Компоненты </a:t>
            </a:r>
            <a:r>
              <a:rPr lang="ru-RU" sz="2800" b="1" dirty="0">
                <a:solidFill>
                  <a:srgbClr val="FF3300"/>
                </a:solidFill>
                <a:latin typeface="Times New Roman"/>
                <a:ea typeface="Times New Roman"/>
              </a:rPr>
              <a:t>профессиональной речи </a:t>
            </a:r>
            <a:r>
              <a:rPr lang="ru-RU" sz="2800" b="1" dirty="0" smtClean="0">
                <a:solidFill>
                  <a:srgbClr val="FF3300"/>
                </a:solidFill>
                <a:latin typeface="Times New Roman"/>
                <a:ea typeface="Times New Roman"/>
              </a:rPr>
              <a:t>педагога</a:t>
            </a:r>
            <a:endParaRPr lang="ru-RU" sz="2800" b="1" dirty="0">
              <a:solidFill>
                <a:srgbClr val="FF33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99502858"/>
              </p:ext>
            </p:extLst>
          </p:nvPr>
        </p:nvGraphicFramePr>
        <p:xfrm>
          <a:off x="1054604" y="1739326"/>
          <a:ext cx="7741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7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197" y="398886"/>
            <a:ext cx="741273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3300"/>
                </a:solidFill>
                <a:latin typeface="Times New Roman"/>
                <a:ea typeface="Times New Roman"/>
              </a:rPr>
              <a:t>Требования к речи педагога</a:t>
            </a:r>
            <a:endParaRPr lang="ru-RU" sz="2800" b="1" dirty="0">
              <a:solidFill>
                <a:srgbClr val="FF33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138425"/>
              </p:ext>
            </p:extLst>
          </p:nvPr>
        </p:nvGraphicFramePr>
        <p:xfrm>
          <a:off x="1219197" y="1397000"/>
          <a:ext cx="75102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82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4355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197" y="398886"/>
            <a:ext cx="508406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3300"/>
                </a:solidFill>
                <a:latin typeface="Times New Roman"/>
                <a:ea typeface="Times New Roman"/>
              </a:rPr>
              <a:t>1. Найди ошибки в образовании форм слова</a:t>
            </a:r>
            <a:endParaRPr lang="ru-RU" sz="2400" b="1" dirty="0">
              <a:solidFill>
                <a:srgbClr val="FF33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169" y="1529953"/>
            <a:ext cx="587654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бабушкиных </a:t>
            </a:r>
            <a:r>
              <a:rPr lang="ru-RU" sz="2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валенков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6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бабушкиных валенок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возраста или все возрасты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детских </a:t>
            </a:r>
            <a:r>
              <a:rPr lang="ru-RU" sz="2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ботинков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или детских ботинок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</a:rPr>
              <a:t>- сладких апельсинов или сладких апельсин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tatic4.depositphotos.com/1005091/294/i/950/depositphotos_2942263-stock-photo-red-exla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9" l="0" r="100000">
                        <a14:foregroundMark x1="44863" y1="86804" x2="44863" y2="86804"/>
                        <a14:foregroundMark x1="48915" y1="23167" x2="48915" y2="23167"/>
                        <a14:foregroundMark x1="51664" y1="19257" x2="51664" y2="19257"/>
                        <a14:foregroundMark x1="57453" y1="18866" x2="57453" y2="18866"/>
                        <a14:foregroundMark x1="54559" y1="24633" x2="54559" y2="24633"/>
                        <a14:foregroundMark x1="36179" y1="22385" x2="36179" y2="22385"/>
                        <a14:foregroundMark x1="35601" y1="18866" x2="35601" y2="18866"/>
                        <a14:foregroundMark x1="39653" y1="17302" x2="39653" y2="17302"/>
                        <a14:foregroundMark x1="41968" y1="21212" x2="41968" y2="21212"/>
                        <a14:foregroundMark x1="40810" y1="23558" x2="40810" y2="23558"/>
                        <a14:foregroundMark x1="33864" y1="25415" x2="33864" y2="25415"/>
                        <a14:foregroundMark x1="50507" y1="20039" x2="50507" y2="20039"/>
                        <a14:foregroundMark x1="47757" y1="19648" x2="47757" y2="19648"/>
                        <a14:foregroundMark x1="51085" y1="17302" x2="51085" y2="17302"/>
                        <a14:foregroundMark x1="56295" y1="15738" x2="56295" y2="15738"/>
                        <a14:foregroundMark x1="56295" y1="23949" x2="56295" y2="23949"/>
                        <a14:foregroundMark x1="51664" y1="23558" x2="51664" y2="23558"/>
                        <a14:foregroundMark x1="57453" y1="22385" x2="57453" y2="22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17" y="398886"/>
            <a:ext cx="2122311" cy="31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0096" y="359346"/>
            <a:ext cx="4968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2. Расставьте </a:t>
            </a:r>
            <a:r>
              <a:rPr lang="ru-RU" sz="24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ударения в следующих </a:t>
            </a:r>
            <a:r>
              <a:rPr lang="ru-RU" sz="24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словах:</a:t>
            </a:r>
            <a:endParaRPr lang="ru-RU" sz="2400" b="1" dirty="0">
              <a:solidFill>
                <a:srgbClr val="FF33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288" y="1633893"/>
            <a:ext cx="5090160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-  банты                 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		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досуг         		  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красивее        		              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столяр    	               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средства                                        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премировать   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гербе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http://www.penza350.ru/images/8143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60" b="82133" l="31233" r="62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65" t="35363" r="33056" b="12670"/>
          <a:stretch/>
        </p:blipFill>
        <p:spPr bwMode="auto">
          <a:xfrm>
            <a:off x="6498336" y="205095"/>
            <a:ext cx="2645664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401824" y="1681523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535936" y="2253996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18560" y="4474464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28544" y="2831592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28544" y="3386328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377440" y="3913632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072384" y="5039868"/>
            <a:ext cx="85344" cy="185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6" y="14864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4837" y="175559"/>
            <a:ext cx="356501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3. Игра </a:t>
            </a:r>
            <a:r>
              <a:rPr lang="ru-RU" sz="28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«Метафора» </a:t>
            </a:r>
            <a:endParaRPr lang="ru-RU" sz="2800" dirty="0">
              <a:solidFill>
                <a:srgbClr val="FF3300"/>
              </a:solidFill>
              <a:ea typeface="Calibri"/>
              <a:cs typeface="Times New Roman"/>
            </a:endParaRPr>
          </a:p>
        </p:txBody>
      </p:sp>
      <p:pic>
        <p:nvPicPr>
          <p:cNvPr id="3076" name="Picture 4" descr="http://elanskie-vesti.ru/media/cache/83/a8/5d/d6/60/c4/83a85dd660c4f6a177c2d7c324211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1847" r="16083" b="3313"/>
          <a:stretch/>
        </p:blipFill>
        <p:spPr bwMode="auto">
          <a:xfrm>
            <a:off x="1753825" y="966737"/>
            <a:ext cx="2013503" cy="38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ortal.azertag.az/sites/default/files/dub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2222" r="4477" b="1"/>
          <a:stretch/>
        </p:blipFill>
        <p:spPr bwMode="auto">
          <a:xfrm>
            <a:off x="4888992" y="966737"/>
            <a:ext cx="3489388" cy="39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2624" y="745035"/>
            <a:ext cx="7680960" cy="425368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18409" y="745035"/>
            <a:ext cx="57651" cy="4253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82624" y="5101529"/>
            <a:ext cx="7680960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подобрать качественные прилагательные;</a:t>
            </a: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наделить 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деревья 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человеческими качествами и 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характеристиками.</a:t>
            </a: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93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208" y="333277"/>
            <a:ext cx="803452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4. Подберите </a:t>
            </a:r>
            <a:r>
              <a:rPr lang="ru-RU" sz="24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</a:rPr>
              <a:t>к поговорке сказку, которая подходит ей по смыслу</a:t>
            </a:r>
            <a:endParaRPr lang="ru-RU" sz="2400" b="1" dirty="0">
              <a:solidFill>
                <a:srgbClr val="FF33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2208" y="1302157"/>
            <a:ext cx="7949184" cy="519922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19472" y="1272520"/>
            <a:ext cx="57651" cy="51992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11935" y="1351981"/>
            <a:ext cx="3779521" cy="435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золоте счастье. </a:t>
            </a:r>
            <a:endParaRPr lang="ru-RU" sz="22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Чьи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хоромы, того и хлеб. </a:t>
            </a:r>
            <a:endParaRPr lang="ru-RU" sz="22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верь речам, где меду слишком, не будь самоуверен слишком. </a:t>
            </a:r>
            <a:endParaRPr lang="ru-RU" sz="22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Вместе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вдвое, дело любое, спорится друзья. </a:t>
            </a:r>
            <a:endParaRPr lang="ru-RU" sz="22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тесноте, да не в обиде. </a:t>
            </a:r>
            <a:endParaRPr lang="ru-RU" sz="22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Захотел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побыть волк в овечьей шкуре, да не вышло. 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http://www.akusherstvo.ru/images/magaz/im23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08" y="3289332"/>
            <a:ext cx="1417836" cy="14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media.ozone.ru/multimedia/1013598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44" y="1351980"/>
            <a:ext cx="1306050" cy="18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f.ppt-online.org/files/slide/n/nHSykMutJv2W80qlsmiFC5V1fQKewzXIhLEjP9/slide-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1890" r="18512"/>
          <a:stretch/>
        </p:blipFill>
        <p:spPr bwMode="auto">
          <a:xfrm>
            <a:off x="5601588" y="3271148"/>
            <a:ext cx="1198877" cy="14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v3toys.ru/kiwi-public-data/Kiwi_Img/268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41" y="4779240"/>
            <a:ext cx="1155409" cy="15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libex.ru/img/x/33/13/8e4f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41" y="1327320"/>
            <a:ext cx="1197720" cy="18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dn2.imgbb.ru/user/144/1448051/201505/2bb2557ef1da8378e9539269109b24a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44" y="4769322"/>
            <a:ext cx="1325749" cy="15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3459" y="394687"/>
            <a:ext cx="5285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Times New Roman"/>
                <a:ea typeface="Times New Roman"/>
              </a:rPr>
              <a:t>5. Правильно </a:t>
            </a:r>
            <a:r>
              <a:rPr lang="ru-RU" sz="2800" b="1" dirty="0">
                <a:solidFill>
                  <a:srgbClr val="FF3300"/>
                </a:solidFill>
                <a:latin typeface="Times New Roman"/>
                <a:ea typeface="Times New Roman"/>
              </a:rPr>
              <a:t>ли Вы говорите? 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5122" name="Picture 2" descr="https://d3pl14o4ufnhvd.cloudfront.net/v2/uploads/a5641033-a88d-48f6-9706-99fefae520ec/96b1db130c832ff9b8041a87c1b946cd3520e90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7" l="1091" r="98473">
                        <a14:foregroundMark x1="37527" y1="51733" x2="37527" y2="51733"/>
                        <a14:foregroundMark x1="53636" y1="51733" x2="53636" y2="51733"/>
                        <a14:foregroundMark x1="51527" y1="55733" x2="51527" y2="55733"/>
                        <a14:foregroundMark x1="57818" y1="54033" x2="57818" y2="54033"/>
                        <a14:foregroundMark x1="60618" y1="52867" x2="60618" y2="52867"/>
                        <a14:foregroundMark x1="43127" y1="51733" x2="43127" y2="51733"/>
                        <a14:foregroundMark x1="38218" y1="55733" x2="38218" y2="55733"/>
                        <a14:foregroundMark x1="34000" y1="46533" x2="34000" y2="46533"/>
                        <a14:foregroundMark x1="36836" y1="44833" x2="36836" y2="44833"/>
                        <a14:foregroundMark x1="34000" y1="47133" x2="34000" y2="47133"/>
                        <a14:foregroundMark x1="31200" y1="52867" x2="31200" y2="52867"/>
                        <a14:foregroundMark x1="30509" y1="50000" x2="30509" y2="50000"/>
                        <a14:foregroundMark x1="38909" y1="47133" x2="38909" y2="4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76" y="131638"/>
            <a:ext cx="1213206" cy="14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1238" y="1780032"/>
            <a:ext cx="747414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Я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.......,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хотя мне хотелось плакать.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улыбалася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улыбалась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.......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 серьёзному разговору.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приготовилась;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риготовилася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99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330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Vospitatel</cp:lastModifiedBy>
  <cp:revision>67</cp:revision>
  <dcterms:created xsi:type="dcterms:W3CDTF">2013-11-19T05:52:05Z</dcterms:created>
  <dcterms:modified xsi:type="dcterms:W3CDTF">2017-10-25T07:43:27Z</dcterms:modified>
</cp:coreProperties>
</file>