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86" r:id="rId5"/>
    <p:sldId id="258" r:id="rId6"/>
    <p:sldId id="260" r:id="rId7"/>
    <p:sldId id="261" r:id="rId8"/>
    <p:sldId id="259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677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95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538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174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3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96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50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1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234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738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5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1476-2B50-4BF8-A4ED-143C15F3BC85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801C8-D568-4674-95C3-E446993FCF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46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Уравнения и их системы. Неравенства.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5012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систем линейных уравнений с двумя переменными</a:t>
            </a:r>
            <a:endParaRPr lang="ru-RU" dirty="0"/>
          </a:p>
        </p:txBody>
      </p:sp>
      <p:pic>
        <p:nvPicPr>
          <p:cNvPr id="10242" name="Picture 2" descr="https://videouroki.net/videouroki/conspekty/mathoge9/24-sistiemy-linieinykh-uravnienii-s-dvumia-pieriemiennymi.files/image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17257"/>
            <a:ext cx="7276725" cy="390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oge.sdamgia.ru/formula/d8/d87fbb53fbce2ab5f5821fd48a3bb581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700" y="2910522"/>
            <a:ext cx="2705100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99022" y="2017257"/>
            <a:ext cx="30044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Решите систему уравнений:</a:t>
            </a:r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/>
          </a:p>
          <a:p>
            <a:endParaRPr lang="ru-RU" sz="2200" dirty="0" smtClean="0"/>
          </a:p>
          <a:p>
            <a:endParaRPr lang="ru-RU" sz="2200" dirty="0" smtClean="0"/>
          </a:p>
          <a:p>
            <a:r>
              <a:rPr lang="ru-RU" sz="2200" dirty="0" smtClean="0"/>
              <a:t>В ответе запишите сумму решений системы 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0301696" y="5323385"/>
            <a:ext cx="9323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304660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797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систему: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ответе запишите сумму решений системы.</a:t>
            </a:r>
            <a:endParaRPr lang="en-US" dirty="0" smtClean="0"/>
          </a:p>
        </p:txBody>
      </p:sp>
      <p:pic>
        <p:nvPicPr>
          <p:cNvPr id="11266" name="Picture 2" descr="https://oge.sdamgia.ru/formula/0f/0f6f2de8fd09c78d5777712eea46ac7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440" y="1343886"/>
            <a:ext cx="2581275" cy="13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35440" y="1825625"/>
            <a:ext cx="14238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3,5</a:t>
            </a:r>
            <a:endParaRPr lang="ru-RU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534021" y="3951515"/>
                <a:ext cx="3525115" cy="13730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=5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4021" y="3951515"/>
                <a:ext cx="3525115" cy="13730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991394" y="5670749"/>
            <a:ext cx="6609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Способ алгебраического </a:t>
            </a:r>
            <a:r>
              <a:rPr lang="ru-RU" sz="2800" dirty="0"/>
              <a:t>сложения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70667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Линейные неравенства</a:t>
            </a:r>
            <a:endParaRPr lang="ru-RU" dirty="0"/>
          </a:p>
        </p:txBody>
      </p:sp>
      <p:pic>
        <p:nvPicPr>
          <p:cNvPr id="12290" name="Picture 2" descr="https://videouroki.net/videouroki/conspekty/mathoge9/26-linieinyie-nieravienstva.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09145"/>
            <a:ext cx="10071081" cy="196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10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326" y="597716"/>
            <a:ext cx="10515600" cy="106126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Решить </a:t>
            </a:r>
            <a:r>
              <a:rPr lang="ru-RU" b="1" dirty="0"/>
              <a:t>неравенство</a:t>
            </a:r>
            <a:r>
              <a:rPr lang="ru-RU" dirty="0"/>
              <a:t> – значит найти все его решения или доказать, что решений нет.</a:t>
            </a:r>
          </a:p>
        </p:txBody>
      </p:sp>
      <p:pic>
        <p:nvPicPr>
          <p:cNvPr id="13314" name="Picture 2" descr="https://videouroki.net/videouroki/conspekty/mathoge9/26-linieinyie-nieravienstva.files/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6" y="1658982"/>
            <a:ext cx="7439397" cy="4658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095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5137" y="623842"/>
            <a:ext cx="10515600" cy="177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Ре­ши­те не­ра­вен­ство и опре­де­ли­те, на каком ри­сун­ке изоб­ра­же­но мно­же­ство его ре­ше­ний.</a:t>
            </a:r>
          </a:p>
          <a:p>
            <a:pPr marL="0" indent="0">
              <a:buNone/>
            </a:pPr>
            <a:r>
              <a:rPr lang="ru-RU" dirty="0" smtClean="0"/>
              <a:t>В ответе укажите номер правильного варианта.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4340" name="Picture 4" descr="https://oge.sdamgia.ru/formula/c3/c372267e368fcc85c073f711ca547cfe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856" y="2143941"/>
            <a:ext cx="3671841" cy="5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https://oge.sdamgia.ru/get_file?id=5951&amp;png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71" y="3037727"/>
            <a:ext cx="9008532" cy="17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16137" y="5107577"/>
            <a:ext cx="966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2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26372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Квадратные неравенства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Сегодня мы с вами повторим аналитический или другими словами метод интервалов для решения квадратных неравенств.</a:t>
            </a:r>
          </a:p>
          <a:p>
            <a:pPr marL="0" indent="0">
              <a:buNone/>
            </a:pPr>
            <a:r>
              <a:rPr lang="ru-RU" dirty="0"/>
              <a:t>Для того, чтобы при решении использовать метод интервалов, надо:</a:t>
            </a:r>
          </a:p>
          <a:p>
            <a:pPr marL="0" indent="0">
              <a:buNone/>
            </a:pPr>
            <a:r>
              <a:rPr lang="ru-RU" dirty="0"/>
              <a:t>1. разложить левую часть неравенства на множители;</a:t>
            </a:r>
          </a:p>
          <a:p>
            <a:pPr marL="0" indent="0">
              <a:buNone/>
            </a:pPr>
            <a:r>
              <a:rPr lang="ru-RU" dirty="0"/>
              <a:t>2. найти те значения переменной, при которых каждый из множителей равен нулю;</a:t>
            </a:r>
          </a:p>
          <a:p>
            <a:pPr marL="0" indent="0">
              <a:buNone/>
            </a:pPr>
            <a:r>
              <a:rPr lang="ru-RU" dirty="0"/>
              <a:t>3. на числовой прямой отметить эти точки и определить знак </a:t>
            </a:r>
            <a:r>
              <a:rPr lang="ru-RU" dirty="0" smtClean="0"/>
              <a:t>левой части </a:t>
            </a:r>
            <a:r>
              <a:rPr lang="ru-RU" dirty="0"/>
              <a:t>неравенства на каждом из получившихся промежутков;</a:t>
            </a:r>
          </a:p>
          <a:p>
            <a:pPr marL="0" indent="0">
              <a:buNone/>
            </a:pPr>
            <a:r>
              <a:rPr lang="ru-RU" dirty="0"/>
              <a:t>4. выбрать промежутки с нужными знаками;</a:t>
            </a:r>
          </a:p>
          <a:p>
            <a:pPr marL="0" indent="0">
              <a:buNone/>
            </a:pPr>
            <a:r>
              <a:rPr lang="ru-RU" dirty="0"/>
              <a:t>5. записать ответ.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8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075" y="845911"/>
            <a:ext cx="10515600" cy="65631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Рассмотрим применение этого метода на </a:t>
            </a:r>
            <a:r>
              <a:rPr lang="ru-RU" dirty="0" smtClean="0"/>
              <a:t>примерах:</a:t>
            </a:r>
            <a:endParaRPr lang="ru-RU" dirty="0"/>
          </a:p>
        </p:txBody>
      </p:sp>
      <p:pic>
        <p:nvPicPr>
          <p:cNvPr id="15362" name="Picture 2" descr="https://videouroki.net/videouroki/conspekty/mathoge9/31-rieshieniie-kvadratnykh-nieravienstv-s-pomoshch-iu-mietoda-intiervala.files/image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422" y="1614214"/>
            <a:ext cx="8196094" cy="419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1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videouroki.net/videouroki/conspekty/mathoge9/31-rieshieniie-kvadratnykh-nieravienstv-s-pomoshch-iu-mietoda-intiervala.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03" y="1120775"/>
            <a:ext cx="8465259" cy="4104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99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949" y="715282"/>
            <a:ext cx="10515600" cy="10612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 каком ри­сун­ке изоб­ра­же­но мно­же­ство ре­ше­ний не­ра­вен­ства?</a:t>
            </a:r>
          </a:p>
          <a:p>
            <a:pPr marL="0" indent="0">
              <a:buNone/>
            </a:pPr>
            <a:r>
              <a:rPr lang="ru-RU" dirty="0" smtClean="0"/>
              <a:t>В ответе укажите номер правильного варианта.</a:t>
            </a:r>
            <a:endParaRPr lang="ru-RU" dirty="0"/>
          </a:p>
        </p:txBody>
      </p:sp>
      <p:pic>
        <p:nvPicPr>
          <p:cNvPr id="17410" name="Picture 2" descr="https://oge.sdamgia.ru/formula/23/23224758a9cebd44a61e65680ae887a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735" y="1957885"/>
            <a:ext cx="3017689" cy="65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s://oge.sdamgia.ru/get_file?id=5946&amp;png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35" y="2793907"/>
            <a:ext cx="9248224" cy="210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07192" y="5079908"/>
            <a:ext cx="595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4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572691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9012" y="741408"/>
            <a:ext cx="10515600" cy="9175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не­ра­вен­ство. В от­ве­те укажите номер пра­виль­но­го варианта.</a:t>
            </a:r>
            <a:endParaRPr lang="ru-RU" dirty="0"/>
          </a:p>
        </p:txBody>
      </p:sp>
      <p:pic>
        <p:nvPicPr>
          <p:cNvPr id="18434" name="Picture 2" descr="https://oge.sdamgia.ru/formula/0a/0add3242501b44f81c92afd73dd23b06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52" y="1827257"/>
            <a:ext cx="3205628" cy="87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https://oge.sdamgia.ru/formula/5c/5c87b335518980491a1ea27480e840f3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863" y="2897776"/>
            <a:ext cx="38100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s://oge.sdamgia.ru/formula/7c/7c639b435011726883a45253255a3841p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352" y="3551461"/>
            <a:ext cx="9239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https://oge.sdamgia.ru/formula/91/91451eb1837925cd007e9916ca505ea5p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93" y="4205146"/>
            <a:ext cx="10477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4" name="Picture 12" descr="https://oge.sdamgia.ru/formula/8a/8a92edb840e76a16cd575d6f3f42eed3p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93" y="4828988"/>
            <a:ext cx="37147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51314" y="3135901"/>
            <a:ext cx="849086" cy="129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9730" y="2595193"/>
            <a:ext cx="757646" cy="2865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dirty="0" smtClean="0"/>
              <a:t>1)</a:t>
            </a:r>
          </a:p>
          <a:p>
            <a:r>
              <a:rPr lang="ru-RU" sz="4500" dirty="0" smtClean="0"/>
              <a:t>2)</a:t>
            </a:r>
          </a:p>
          <a:p>
            <a:r>
              <a:rPr lang="ru-RU" sz="4500" dirty="0" smtClean="0"/>
              <a:t>3)</a:t>
            </a:r>
          </a:p>
          <a:p>
            <a:r>
              <a:rPr lang="ru-RU" sz="4500" dirty="0" smtClean="0"/>
              <a:t>4)</a:t>
            </a:r>
            <a:endParaRPr lang="ru-RU" sz="4500" dirty="0"/>
          </a:p>
        </p:txBody>
      </p:sp>
      <p:sp>
        <p:nvSpPr>
          <p:cNvPr id="6" name="TextBox 5"/>
          <p:cNvSpPr txBox="1"/>
          <p:nvPr/>
        </p:nvSpPr>
        <p:spPr>
          <a:xfrm>
            <a:off x="9405256" y="3399304"/>
            <a:ext cx="6139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2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78232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Линейные уравнения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6938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уравнения:</a:t>
            </a:r>
            <a:endParaRPr lang="ru-RU" dirty="0"/>
          </a:p>
        </p:txBody>
      </p:sp>
      <p:pic>
        <p:nvPicPr>
          <p:cNvPr id="6146" name="Picture 2" descr="https://oge.sdamgia.ru/formula/d5/d5cae26ba616dd66eeb3bedfb7bbdbfb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653" y="2981350"/>
            <a:ext cx="364807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47612" y="2629943"/>
            <a:ext cx="1293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1,5</a:t>
            </a:r>
            <a:endParaRPr lang="ru-RU" sz="6000" b="1" dirty="0"/>
          </a:p>
        </p:txBody>
      </p:sp>
      <p:pic>
        <p:nvPicPr>
          <p:cNvPr id="6148" name="Picture 4" descr="https://oge.sdamgia.ru/formula/09/092a608a1ddd4c77c6389522d57b9ff7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577" y="4868907"/>
            <a:ext cx="40862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647612" y="4599201"/>
            <a:ext cx="16981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-1,6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682403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Рациональные неравенства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17957"/>
            <a:ext cx="10515600" cy="1792786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Рациональное выражение</a:t>
            </a:r>
            <a:r>
              <a:rPr lang="ru-RU" dirty="0"/>
              <a:t> – это алгебраическое выражение, составленное из чисел и переменной </a:t>
            </a:r>
            <a:r>
              <a:rPr lang="ru-RU" b="1" i="1" dirty="0"/>
              <a:t>х</a:t>
            </a:r>
            <a:r>
              <a:rPr lang="ru-RU" dirty="0"/>
              <a:t> с помощью операций сложения, вычитания, умножения деления и возведения в степень с натуральным показателем.</a:t>
            </a:r>
          </a:p>
        </p:txBody>
      </p:sp>
    </p:spTree>
    <p:extLst>
      <p:ext uri="{BB962C8B-B14F-4D97-AF65-F5344CB8AC3E}">
        <p14:creationId xmlns:p14="http://schemas.microsoft.com/office/powerpoint/2010/main" val="2648218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1703"/>
            <a:ext cx="10515600" cy="56152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Алгоритм решения неравенств методом интервалов прост:</a:t>
            </a:r>
          </a:p>
          <a:p>
            <a:pPr marL="0" indent="0">
              <a:buNone/>
            </a:pPr>
            <a:r>
              <a:rPr lang="ru-RU" dirty="0"/>
              <a:t>1. Все члены неравенства перенести в левую часть, если неравенство дробно-рациональное, то привести левую часть к общему знаменателю.</a:t>
            </a:r>
          </a:p>
          <a:p>
            <a:pPr marL="0" indent="0">
              <a:buNone/>
            </a:pPr>
            <a:r>
              <a:rPr lang="ru-RU" dirty="0"/>
              <a:t>2. Найти все значения переменной, при которых числитель и знаменатель обращаются в ноль.</a:t>
            </a:r>
          </a:p>
          <a:p>
            <a:pPr marL="0" indent="0">
              <a:buNone/>
            </a:pPr>
            <a:r>
              <a:rPr lang="ru-RU" dirty="0"/>
              <a:t>3. Нанести найденные точки на числовую прямую, разбивая её при этом на интервалы, в каждом из которых рациональная функция сохраняет знак.</a:t>
            </a:r>
          </a:p>
          <a:p>
            <a:pPr marL="0" indent="0">
              <a:buNone/>
            </a:pPr>
            <a:r>
              <a:rPr lang="ru-RU" dirty="0"/>
              <a:t>4. Определить знак функции на любом из интервалов.</a:t>
            </a:r>
          </a:p>
          <a:p>
            <a:pPr marL="0" indent="0">
              <a:buNone/>
            </a:pPr>
            <a:r>
              <a:rPr lang="ru-RU" dirty="0"/>
              <a:t>5. Определить знаки на остальных интервалах: при переходе через точку знак меняется на противоположный, если точка является корнем нечётной степени кратности (то есть встречается нечётное количество раз среди корней числителя и знаменателя); при переходе через точку четной кратности знак сохраняется.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548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949" y="689156"/>
            <a:ext cx="10515600" cy="95676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Рассмотрим пример:</a:t>
            </a:r>
            <a:endParaRPr lang="ru-RU" dirty="0"/>
          </a:p>
        </p:txBody>
      </p:sp>
      <p:pic>
        <p:nvPicPr>
          <p:cNvPr id="19458" name="Picture 2" descr="https://videouroki.net/videouroki/conspekty/mathoge9/29-ratsional-nyie-nieravienstva.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741" y="1420902"/>
            <a:ext cx="7642950" cy="4559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91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3697" y="610779"/>
            <a:ext cx="10515600" cy="167522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неравенство. На каком из ри­сун­ков изоб­ра­же­но мно­же­ство его решений? </a:t>
            </a:r>
          </a:p>
          <a:p>
            <a:pPr marL="0" indent="0">
              <a:buNone/>
            </a:pPr>
            <a:r>
              <a:rPr lang="ru-RU" dirty="0" smtClean="0"/>
              <a:t>В ответе укажите номер правильного варианта.</a:t>
            </a:r>
            <a:endParaRPr lang="ru-RU" dirty="0"/>
          </a:p>
        </p:txBody>
      </p:sp>
      <p:pic>
        <p:nvPicPr>
          <p:cNvPr id="20484" name="Picture 4" descr="https://oge.sdamgia.ru/formula/fb/fb5f66908eb6ce734fc96f450c081c84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449" y="2286000"/>
            <a:ext cx="1960608" cy="114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https://oge.sdamgia.ru/get_file?id=5966&amp;png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854" y="3574262"/>
            <a:ext cx="9327036" cy="2042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63229" y="5617027"/>
            <a:ext cx="13062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651534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Квадратное уравнение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6487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Квадратным уравнением</a:t>
            </a:r>
            <a:r>
              <a:rPr lang="ru-RU" dirty="0"/>
              <a:t> называется уравнение вида:</a:t>
            </a:r>
          </a:p>
        </p:txBody>
      </p:sp>
      <p:pic>
        <p:nvPicPr>
          <p:cNvPr id="1038" name="Picture 14" descr="https://videouroki.net/videouroki/conspekty/mathoge9/19-kvadratnoie-uravnieniie.files/image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6" r="2931"/>
          <a:stretch/>
        </p:blipFill>
        <p:spPr bwMode="auto">
          <a:xfrm>
            <a:off x="169817" y="2525440"/>
            <a:ext cx="6100354" cy="353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videouroki.net/videouroki/conspekty/mathoge9/19-kvadratnoie-uravnieniie.files/image0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007" y="2525440"/>
            <a:ext cx="6259574" cy="243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86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3790" y="4682877"/>
            <a:ext cx="4191000" cy="12130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уравнени</a:t>
            </a:r>
            <a:r>
              <a:rPr lang="ru-RU" dirty="0"/>
              <a:t>е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s://videouroki.net/videouroki/conspekty/mathoge9/19-kvadratnoie-uravnieniie.files/image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524" y="362357"/>
            <a:ext cx="7642952" cy="415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oge.sdamgia.ru/formula/d4/d450bf4ab5a34ddda6470391cc328cc2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15" y="4679815"/>
            <a:ext cx="25241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51432" y="5366035"/>
            <a:ext cx="1469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/>
              <a:t>05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2754528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949" y="649968"/>
            <a:ext cx="10515600" cy="98288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Решить уравнение</a:t>
            </a:r>
            <a:r>
              <a:rPr lang="ru-RU" dirty="0"/>
              <a:t> – это значит найти все его корни или доказать, что их нет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Картинки по запросу формула дискриминант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6"/>
          <a:stretch/>
        </p:blipFill>
        <p:spPr bwMode="auto">
          <a:xfrm>
            <a:off x="2418767" y="1401058"/>
            <a:ext cx="7249964" cy="522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588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886" y="506276"/>
            <a:ext cx="10515600" cy="102207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уравнения:</a:t>
            </a:r>
          </a:p>
          <a:p>
            <a:pPr marL="0" indent="0">
              <a:buNone/>
            </a:pPr>
            <a:r>
              <a:rPr lang="ru-RU" dirty="0" smtClean="0"/>
              <a:t>1 вариант                                                2 вариант</a:t>
            </a:r>
            <a:endParaRPr lang="ru-RU" dirty="0"/>
          </a:p>
        </p:txBody>
      </p:sp>
      <p:pic>
        <p:nvPicPr>
          <p:cNvPr id="5122" name="Picture 2" descr="https://oge.sdamgia.ru/formula/e9/e94552ea0155de88b6d42a2d9060db50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86" y="2023201"/>
            <a:ext cx="25812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oge.sdamgia.ru/formula/7a/7a3e40136e89d2c37ac9f056032d109c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935" y="2023201"/>
            <a:ext cx="30384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63040" y="2632801"/>
            <a:ext cx="15152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-23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41772" y="2638347"/>
            <a:ext cx="13324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-92</a:t>
            </a:r>
            <a:endParaRPr lang="ru-RU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69359" y="4283075"/>
                <a:ext cx="2788327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359" y="4283075"/>
                <a:ext cx="2788327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649366" y="5298738"/>
                <a:ext cx="82831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9366" y="5298738"/>
                <a:ext cx="828312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464935" y="4283075"/>
                <a:ext cx="307205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+10=5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4935" y="4283075"/>
                <a:ext cx="3072058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000964" y="5298737"/>
                <a:ext cx="620486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∅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0964" y="5298737"/>
                <a:ext cx="620486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752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videouroki.net/videouroki/conspekty/mathoge9/19-kvadratnoie-uravnieniie.files/image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498" y="379457"/>
            <a:ext cx="7930335" cy="422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oge.sdamgia.ru/formula/8d/8dec8f1232d8103d7b46e5646700df6d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498" y="5203022"/>
            <a:ext cx="545782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17427" y="4999990"/>
            <a:ext cx="1463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414170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Виета</a:t>
            </a:r>
            <a:endParaRPr lang="ru-RU" dirty="0"/>
          </a:p>
        </p:txBody>
      </p:sp>
      <p:pic>
        <p:nvPicPr>
          <p:cNvPr id="8194" name="Picture 2" descr="https://videouroki.net/videouroki/conspekty/mathoge9/20-tieoriema-viieta.files/image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786" y="1803762"/>
            <a:ext cx="8621344" cy="1344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3261223"/>
            <a:ext cx="11075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Уравнение                                         имеет корни −5; 7. Най­ди­те </a:t>
            </a:r>
            <a:r>
              <a:rPr lang="en-US" sz="2800" dirty="0" smtClean="0"/>
              <a:t>q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8201" name="Picture 9" descr="https://oge.sdamgia.ru/formula/a4/a403b939f44b82f30e8c641330843f15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745" y="3261223"/>
            <a:ext cx="2856806" cy="61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34148" y="3987046"/>
            <a:ext cx="3396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-35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01278" y="4943702"/>
            <a:ext cx="10033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>
                <a:solidFill>
                  <a:prstClr val="black"/>
                </a:solidFill>
              </a:rPr>
              <a:t>Уравнение                                         имеет корни </a:t>
            </a:r>
            <a:r>
              <a:rPr lang="ru-RU" sz="2800" dirty="0" smtClean="0">
                <a:solidFill>
                  <a:prstClr val="black"/>
                </a:solidFill>
              </a:rPr>
              <a:t>−6; 4. </a:t>
            </a:r>
            <a:r>
              <a:rPr lang="ru-RU" sz="2800" dirty="0">
                <a:solidFill>
                  <a:prstClr val="black"/>
                </a:solidFill>
              </a:rPr>
              <a:t>Най­ди­те </a:t>
            </a:r>
            <a:r>
              <a:rPr lang="en-US" sz="2800" dirty="0">
                <a:solidFill>
                  <a:prstClr val="black"/>
                </a:solidFill>
              </a:rPr>
              <a:t>p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13" name="Picture 9" descr="https://oge.sdamgia.ru/formula/a4/a403b939f44b82f30e8c641330843f15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745" y="4943702"/>
            <a:ext cx="2856806" cy="61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670503" y="5645824"/>
            <a:ext cx="24950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2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690152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Рациональные уравнения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563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Решите уравнения:</a:t>
            </a:r>
            <a:endParaRPr lang="ru-RU" dirty="0"/>
          </a:p>
        </p:txBody>
      </p:sp>
      <p:pic>
        <p:nvPicPr>
          <p:cNvPr id="9220" name="Picture 4" descr="https://oge.sdamgia.ru/formula/5d/5d0b3795f2a7f2d98860dde76b8158d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69" y="2616880"/>
            <a:ext cx="227647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58445" y="2481943"/>
            <a:ext cx="2220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-32</a:t>
            </a:r>
            <a:endParaRPr lang="ru-RU" sz="6000" b="1" dirty="0"/>
          </a:p>
        </p:txBody>
      </p:sp>
      <p:pic>
        <p:nvPicPr>
          <p:cNvPr id="9222" name="Picture 6" descr="https://oge.sdamgia.ru/formula/d6/d6411bdc9c076b3f8482c5982d08fb92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568" y="4358957"/>
            <a:ext cx="19716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76457" y="4371995"/>
            <a:ext cx="19986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4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2567708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414</Words>
  <Application>Microsoft Office PowerPoint</Application>
  <PresentationFormat>Широкоэкранный</PresentationFormat>
  <Paragraphs>79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Тема Office</vt:lpstr>
      <vt:lpstr>Уравнения и их системы. Неравенства.</vt:lpstr>
      <vt:lpstr>Линейные уравнения</vt:lpstr>
      <vt:lpstr>Квадратное 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Теорема Виета</vt:lpstr>
      <vt:lpstr>Рациональные уравнения</vt:lpstr>
      <vt:lpstr>Решение систем линейных уравнений с двумя переменными</vt:lpstr>
      <vt:lpstr>Презентация PowerPoint</vt:lpstr>
      <vt:lpstr>Линейные неравенства</vt:lpstr>
      <vt:lpstr>Презентация PowerPoint</vt:lpstr>
      <vt:lpstr>Презентация PowerPoint</vt:lpstr>
      <vt:lpstr>Квадратные неравенства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Рациональные неравенства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Уравнения и их системы. Неравенства.</dc:title>
  <dc:creator>Пользователь Windows</dc:creator>
  <cp:lastModifiedBy>Пользователь Windows</cp:lastModifiedBy>
  <cp:revision>27</cp:revision>
  <dcterms:created xsi:type="dcterms:W3CDTF">2019-02-24T16:34:51Z</dcterms:created>
  <dcterms:modified xsi:type="dcterms:W3CDTF">2019-02-24T19:28:35Z</dcterms:modified>
</cp:coreProperties>
</file>