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26" r:id="rId2"/>
    <p:sldId id="296" r:id="rId3"/>
    <p:sldId id="272" r:id="rId4"/>
    <p:sldId id="292" r:id="rId5"/>
    <p:sldId id="297" r:id="rId6"/>
    <p:sldId id="276" r:id="rId7"/>
    <p:sldId id="293" r:id="rId8"/>
    <p:sldId id="328" r:id="rId9"/>
    <p:sldId id="288" r:id="rId10"/>
    <p:sldId id="282" r:id="rId11"/>
    <p:sldId id="327" r:id="rId12"/>
    <p:sldId id="262" r:id="rId13"/>
    <p:sldId id="263" r:id="rId14"/>
    <p:sldId id="258" r:id="rId15"/>
    <p:sldId id="294" r:id="rId16"/>
    <p:sldId id="264" r:id="rId17"/>
    <p:sldId id="261" r:id="rId18"/>
    <p:sldId id="321" r:id="rId19"/>
    <p:sldId id="333" r:id="rId20"/>
    <p:sldId id="335" r:id="rId21"/>
    <p:sldId id="33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5B15B-298A-422A-8C15-577940BF3064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0DD9-0765-4416-9095-637C5C3D3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28A24D-DA65-4E85-8273-DCBA11D9C387}" type="datetimeFigureOut">
              <a:rPr lang="ru-RU" smtClean="0"/>
              <a:pPr/>
              <a:t>вс 24.01.21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E5218C-DB63-4604-99E4-E11575486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9.png"/><Relationship Id="rId5" Type="http://schemas.openxmlformats.org/officeDocument/2006/relationships/image" Target="../media/image23.emf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1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wm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980728"/>
            <a:ext cx="5243522" cy="14414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</a:p>
        </p:txBody>
      </p:sp>
      <p:pic>
        <p:nvPicPr>
          <p:cNvPr id="7" name="Рисунок 6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714752"/>
            <a:ext cx="4036900" cy="2882600"/>
          </a:xfrm>
          <a:prstGeom prst="rect">
            <a:avLst/>
          </a:prstGeom>
        </p:spPr>
      </p:pic>
      <p:pic>
        <p:nvPicPr>
          <p:cNvPr id="8" name="Рисунок 7" descr="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424" y="3714752"/>
            <a:ext cx="3714416" cy="26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5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7"/>
            <a:ext cx="2808288" cy="28797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6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7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7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9" y="1628777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5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6" y="1341440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6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90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5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9" y="5391152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7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15516" y="330642"/>
            <a:ext cx="59406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7502"/>
            <a:ext cx="1751036" cy="366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4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059113" y="981075"/>
            <a:ext cx="3168650" cy="3024188"/>
          </a:xfrm>
          <a:prstGeom prst="cube">
            <a:avLst>
              <a:gd name="adj" fmla="val 189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17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grpSp>
        <p:nvGrpSpPr>
          <p:cNvPr id="6147" name="Group 137"/>
          <p:cNvGrpSpPr>
            <a:grpSpLocks/>
          </p:cNvGrpSpPr>
          <p:nvPr/>
        </p:nvGrpSpPr>
        <p:grpSpPr bwMode="auto">
          <a:xfrm>
            <a:off x="2555875" y="4527549"/>
            <a:ext cx="3097213" cy="1851025"/>
            <a:chOff x="1610" y="3154"/>
            <a:chExt cx="1951" cy="1166"/>
          </a:xfrm>
        </p:grpSpPr>
        <p:sp>
          <p:nvSpPr>
            <p:cNvPr id="6160" name="Text Box 4"/>
            <p:cNvSpPr txBox="1">
              <a:spLocks noChangeArrowheads="1"/>
            </p:cNvSpPr>
            <p:nvPr/>
          </p:nvSpPr>
          <p:spPr bwMode="auto">
            <a:xfrm>
              <a:off x="1610" y="3929"/>
              <a:ext cx="7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0"/>
                <a:t>Избушка</a:t>
              </a:r>
            </a:p>
          </p:txBody>
        </p:sp>
        <p:pic>
          <p:nvPicPr>
            <p:cNvPr id="6161" name="Picture 14" descr="j042638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154"/>
              <a:ext cx="1225" cy="1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8" name="Group 136"/>
          <p:cNvGrpSpPr>
            <a:grpSpLocks/>
          </p:cNvGrpSpPr>
          <p:nvPr/>
        </p:nvGrpSpPr>
        <p:grpSpPr bwMode="auto">
          <a:xfrm>
            <a:off x="323850" y="4652963"/>
            <a:ext cx="1944688" cy="1539875"/>
            <a:chOff x="204" y="2931"/>
            <a:chExt cx="1225" cy="970"/>
          </a:xfrm>
        </p:grpSpPr>
        <p:sp>
          <p:nvSpPr>
            <p:cNvPr id="6153" name="Text Box 3"/>
            <p:cNvSpPr txBox="1">
              <a:spLocks noChangeArrowheads="1"/>
            </p:cNvSpPr>
            <p:nvPr/>
          </p:nvSpPr>
          <p:spPr bwMode="auto">
            <a:xfrm>
              <a:off x="204" y="3294"/>
              <a:ext cx="451" cy="2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0"/>
                <a:t>Игла</a:t>
              </a:r>
            </a:p>
          </p:txBody>
        </p:sp>
        <p:grpSp>
          <p:nvGrpSpPr>
            <p:cNvPr id="6154" name="Group 24"/>
            <p:cNvGrpSpPr>
              <a:grpSpLocks/>
            </p:cNvGrpSpPr>
            <p:nvPr/>
          </p:nvGrpSpPr>
          <p:grpSpPr bwMode="auto">
            <a:xfrm>
              <a:off x="431" y="2931"/>
              <a:ext cx="998" cy="970"/>
              <a:chOff x="612" y="2387"/>
              <a:chExt cx="1152" cy="1152"/>
            </a:xfrm>
          </p:grpSpPr>
          <p:sp>
            <p:nvSpPr>
              <p:cNvPr id="6155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2387"/>
                <a:ext cx="1152" cy="115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9"/>
              <p:cNvSpPr>
                <a:spLocks/>
              </p:cNvSpPr>
              <p:nvPr/>
            </p:nvSpPr>
            <p:spPr bwMode="auto">
              <a:xfrm>
                <a:off x="1382" y="2568"/>
                <a:ext cx="304" cy="51"/>
              </a:xfrm>
              <a:custGeom>
                <a:avLst/>
                <a:gdLst>
                  <a:gd name="T0" fmla="*/ 1 w 608"/>
                  <a:gd name="T1" fmla="*/ 0 h 102"/>
                  <a:gd name="T2" fmla="*/ 1 w 608"/>
                  <a:gd name="T3" fmla="*/ 0 h 102"/>
                  <a:gd name="T4" fmla="*/ 1 w 608"/>
                  <a:gd name="T5" fmla="*/ 1 h 102"/>
                  <a:gd name="T6" fmla="*/ 1 w 608"/>
                  <a:gd name="T7" fmla="*/ 1 h 102"/>
                  <a:gd name="T8" fmla="*/ 1 w 608"/>
                  <a:gd name="T9" fmla="*/ 1 h 102"/>
                  <a:gd name="T10" fmla="*/ 1 w 608"/>
                  <a:gd name="T11" fmla="*/ 1 h 102"/>
                  <a:gd name="T12" fmla="*/ 1 w 608"/>
                  <a:gd name="T13" fmla="*/ 1 h 102"/>
                  <a:gd name="T14" fmla="*/ 1 w 608"/>
                  <a:gd name="T15" fmla="*/ 1 h 102"/>
                  <a:gd name="T16" fmla="*/ 1 w 608"/>
                  <a:gd name="T17" fmla="*/ 1 h 102"/>
                  <a:gd name="T18" fmla="*/ 1 w 608"/>
                  <a:gd name="T19" fmla="*/ 1 h 102"/>
                  <a:gd name="T20" fmla="*/ 1 w 608"/>
                  <a:gd name="T21" fmla="*/ 1 h 102"/>
                  <a:gd name="T22" fmla="*/ 1 w 608"/>
                  <a:gd name="T23" fmla="*/ 1 h 102"/>
                  <a:gd name="T24" fmla="*/ 1 w 608"/>
                  <a:gd name="T25" fmla="*/ 1 h 102"/>
                  <a:gd name="T26" fmla="*/ 1 w 608"/>
                  <a:gd name="T27" fmla="*/ 1 h 102"/>
                  <a:gd name="T28" fmla="*/ 1 w 608"/>
                  <a:gd name="T29" fmla="*/ 1 h 102"/>
                  <a:gd name="T30" fmla="*/ 1 w 608"/>
                  <a:gd name="T31" fmla="*/ 1 h 102"/>
                  <a:gd name="T32" fmla="*/ 1 w 608"/>
                  <a:gd name="T33" fmla="*/ 1 h 102"/>
                  <a:gd name="T34" fmla="*/ 1 w 608"/>
                  <a:gd name="T35" fmla="*/ 1 h 102"/>
                  <a:gd name="T36" fmla="*/ 1 w 608"/>
                  <a:gd name="T37" fmla="*/ 1 h 102"/>
                  <a:gd name="T38" fmla="*/ 1 w 608"/>
                  <a:gd name="T39" fmla="*/ 1 h 102"/>
                  <a:gd name="T40" fmla="*/ 1 w 608"/>
                  <a:gd name="T41" fmla="*/ 1 h 102"/>
                  <a:gd name="T42" fmla="*/ 1 w 608"/>
                  <a:gd name="T43" fmla="*/ 1 h 102"/>
                  <a:gd name="T44" fmla="*/ 1 w 608"/>
                  <a:gd name="T45" fmla="*/ 1 h 102"/>
                  <a:gd name="T46" fmla="*/ 1 w 608"/>
                  <a:gd name="T47" fmla="*/ 1 h 102"/>
                  <a:gd name="T48" fmla="*/ 1 w 608"/>
                  <a:gd name="T49" fmla="*/ 1 h 102"/>
                  <a:gd name="T50" fmla="*/ 0 w 608"/>
                  <a:gd name="T51" fmla="*/ 1 h 102"/>
                  <a:gd name="T52" fmla="*/ 1 w 608"/>
                  <a:gd name="T53" fmla="*/ 1 h 102"/>
                  <a:gd name="T54" fmla="*/ 1 w 608"/>
                  <a:gd name="T55" fmla="*/ 1 h 102"/>
                  <a:gd name="T56" fmla="*/ 1 w 608"/>
                  <a:gd name="T57" fmla="*/ 1 h 102"/>
                  <a:gd name="T58" fmla="*/ 1 w 608"/>
                  <a:gd name="T59" fmla="*/ 1 h 102"/>
                  <a:gd name="T60" fmla="*/ 1 w 608"/>
                  <a:gd name="T61" fmla="*/ 1 h 102"/>
                  <a:gd name="T62" fmla="*/ 1 w 608"/>
                  <a:gd name="T63" fmla="*/ 1 h 102"/>
                  <a:gd name="T64" fmla="*/ 1 w 608"/>
                  <a:gd name="T65" fmla="*/ 1 h 102"/>
                  <a:gd name="T66" fmla="*/ 1 w 608"/>
                  <a:gd name="T67" fmla="*/ 1 h 102"/>
                  <a:gd name="T68" fmla="*/ 1 w 608"/>
                  <a:gd name="T69" fmla="*/ 1 h 102"/>
                  <a:gd name="T70" fmla="*/ 1 w 608"/>
                  <a:gd name="T71" fmla="*/ 1 h 102"/>
                  <a:gd name="T72" fmla="*/ 1 w 608"/>
                  <a:gd name="T73" fmla="*/ 1 h 102"/>
                  <a:gd name="T74" fmla="*/ 1 w 608"/>
                  <a:gd name="T75" fmla="*/ 1 h 102"/>
                  <a:gd name="T76" fmla="*/ 1 w 608"/>
                  <a:gd name="T77" fmla="*/ 1 h 102"/>
                  <a:gd name="T78" fmla="*/ 1 w 608"/>
                  <a:gd name="T79" fmla="*/ 1 h 102"/>
                  <a:gd name="T80" fmla="*/ 1 w 608"/>
                  <a:gd name="T81" fmla="*/ 1 h 102"/>
                  <a:gd name="T82" fmla="*/ 1 w 608"/>
                  <a:gd name="T83" fmla="*/ 1 h 102"/>
                  <a:gd name="T84" fmla="*/ 1 w 608"/>
                  <a:gd name="T85" fmla="*/ 1 h 102"/>
                  <a:gd name="T86" fmla="*/ 1 w 608"/>
                  <a:gd name="T87" fmla="*/ 1 h 102"/>
                  <a:gd name="T88" fmla="*/ 1 w 608"/>
                  <a:gd name="T89" fmla="*/ 1 h 102"/>
                  <a:gd name="T90" fmla="*/ 1 w 608"/>
                  <a:gd name="T91" fmla="*/ 0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08" h="102">
                    <a:moveTo>
                      <a:pt x="605" y="0"/>
                    </a:moveTo>
                    <a:lnTo>
                      <a:pt x="606" y="0"/>
                    </a:lnTo>
                    <a:lnTo>
                      <a:pt x="607" y="1"/>
                    </a:lnTo>
                    <a:lnTo>
                      <a:pt x="608" y="1"/>
                    </a:lnTo>
                    <a:lnTo>
                      <a:pt x="608" y="2"/>
                    </a:lnTo>
                    <a:lnTo>
                      <a:pt x="608" y="3"/>
                    </a:lnTo>
                    <a:lnTo>
                      <a:pt x="608" y="4"/>
                    </a:lnTo>
                    <a:lnTo>
                      <a:pt x="607" y="5"/>
                    </a:lnTo>
                    <a:lnTo>
                      <a:pt x="606" y="5"/>
                    </a:lnTo>
                    <a:lnTo>
                      <a:pt x="604" y="45"/>
                    </a:lnTo>
                    <a:lnTo>
                      <a:pt x="568" y="57"/>
                    </a:lnTo>
                    <a:lnTo>
                      <a:pt x="531" y="68"/>
                    </a:lnTo>
                    <a:lnTo>
                      <a:pt x="494" y="78"/>
                    </a:lnTo>
                    <a:lnTo>
                      <a:pt x="458" y="85"/>
                    </a:lnTo>
                    <a:lnTo>
                      <a:pt x="420" y="92"/>
                    </a:lnTo>
                    <a:lnTo>
                      <a:pt x="382" y="96"/>
                    </a:lnTo>
                    <a:lnTo>
                      <a:pt x="345" y="100"/>
                    </a:lnTo>
                    <a:lnTo>
                      <a:pt x="307" y="102"/>
                    </a:lnTo>
                    <a:lnTo>
                      <a:pt x="269" y="102"/>
                    </a:lnTo>
                    <a:lnTo>
                      <a:pt x="231" y="102"/>
                    </a:lnTo>
                    <a:lnTo>
                      <a:pt x="191" y="100"/>
                    </a:lnTo>
                    <a:lnTo>
                      <a:pt x="153" y="96"/>
                    </a:lnTo>
                    <a:lnTo>
                      <a:pt x="115" y="93"/>
                    </a:lnTo>
                    <a:lnTo>
                      <a:pt x="76" y="87"/>
                    </a:lnTo>
                    <a:lnTo>
                      <a:pt x="38" y="80"/>
                    </a:lnTo>
                    <a:lnTo>
                      <a:pt x="0" y="73"/>
                    </a:lnTo>
                    <a:lnTo>
                      <a:pt x="6" y="65"/>
                    </a:lnTo>
                    <a:lnTo>
                      <a:pt x="11" y="56"/>
                    </a:lnTo>
                    <a:lnTo>
                      <a:pt x="16" y="48"/>
                    </a:lnTo>
                    <a:lnTo>
                      <a:pt x="21" y="40"/>
                    </a:lnTo>
                    <a:lnTo>
                      <a:pt x="58" y="48"/>
                    </a:lnTo>
                    <a:lnTo>
                      <a:pt x="94" y="55"/>
                    </a:lnTo>
                    <a:lnTo>
                      <a:pt x="130" y="60"/>
                    </a:lnTo>
                    <a:lnTo>
                      <a:pt x="167" y="63"/>
                    </a:lnTo>
                    <a:lnTo>
                      <a:pt x="204" y="64"/>
                    </a:lnTo>
                    <a:lnTo>
                      <a:pt x="241" y="64"/>
                    </a:lnTo>
                    <a:lnTo>
                      <a:pt x="278" y="63"/>
                    </a:lnTo>
                    <a:lnTo>
                      <a:pt x="315" y="61"/>
                    </a:lnTo>
                    <a:lnTo>
                      <a:pt x="352" y="57"/>
                    </a:lnTo>
                    <a:lnTo>
                      <a:pt x="388" y="52"/>
                    </a:lnTo>
                    <a:lnTo>
                      <a:pt x="425" y="46"/>
                    </a:lnTo>
                    <a:lnTo>
                      <a:pt x="462" y="39"/>
                    </a:lnTo>
                    <a:lnTo>
                      <a:pt x="498" y="31"/>
                    </a:lnTo>
                    <a:lnTo>
                      <a:pt x="534" y="20"/>
                    </a:lnTo>
                    <a:lnTo>
                      <a:pt x="569" y="1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21"/>
              <p:cNvSpPr>
                <a:spLocks/>
              </p:cNvSpPr>
              <p:nvPr/>
            </p:nvSpPr>
            <p:spPr bwMode="auto">
              <a:xfrm>
                <a:off x="1092" y="2441"/>
                <a:ext cx="350" cy="508"/>
              </a:xfrm>
              <a:custGeom>
                <a:avLst/>
                <a:gdLst>
                  <a:gd name="T0" fmla="*/ 1 w 699"/>
                  <a:gd name="T1" fmla="*/ 1 h 1016"/>
                  <a:gd name="T2" fmla="*/ 1 w 699"/>
                  <a:gd name="T3" fmla="*/ 1 h 1016"/>
                  <a:gd name="T4" fmla="*/ 1 w 699"/>
                  <a:gd name="T5" fmla="*/ 1 h 1016"/>
                  <a:gd name="T6" fmla="*/ 1 w 699"/>
                  <a:gd name="T7" fmla="*/ 1 h 1016"/>
                  <a:gd name="T8" fmla="*/ 1 w 699"/>
                  <a:gd name="T9" fmla="*/ 1 h 1016"/>
                  <a:gd name="T10" fmla="*/ 1 w 699"/>
                  <a:gd name="T11" fmla="*/ 1 h 1016"/>
                  <a:gd name="T12" fmla="*/ 1 w 699"/>
                  <a:gd name="T13" fmla="*/ 1 h 1016"/>
                  <a:gd name="T14" fmla="*/ 1 w 699"/>
                  <a:gd name="T15" fmla="*/ 1 h 1016"/>
                  <a:gd name="T16" fmla="*/ 1 w 699"/>
                  <a:gd name="T17" fmla="*/ 1 h 1016"/>
                  <a:gd name="T18" fmla="*/ 1 w 699"/>
                  <a:gd name="T19" fmla="*/ 1 h 1016"/>
                  <a:gd name="T20" fmla="*/ 1 w 699"/>
                  <a:gd name="T21" fmla="*/ 1 h 1016"/>
                  <a:gd name="T22" fmla="*/ 1 w 699"/>
                  <a:gd name="T23" fmla="*/ 1 h 1016"/>
                  <a:gd name="T24" fmla="*/ 1 w 699"/>
                  <a:gd name="T25" fmla="*/ 1 h 1016"/>
                  <a:gd name="T26" fmla="*/ 1 w 699"/>
                  <a:gd name="T27" fmla="*/ 1 h 1016"/>
                  <a:gd name="T28" fmla="*/ 1 w 699"/>
                  <a:gd name="T29" fmla="*/ 1 h 1016"/>
                  <a:gd name="T30" fmla="*/ 1 w 699"/>
                  <a:gd name="T31" fmla="*/ 1 h 1016"/>
                  <a:gd name="T32" fmla="*/ 1 w 699"/>
                  <a:gd name="T33" fmla="*/ 1 h 1016"/>
                  <a:gd name="T34" fmla="*/ 1 w 699"/>
                  <a:gd name="T35" fmla="*/ 1 h 1016"/>
                  <a:gd name="T36" fmla="*/ 1 w 699"/>
                  <a:gd name="T37" fmla="*/ 1 h 1016"/>
                  <a:gd name="T38" fmla="*/ 1 w 699"/>
                  <a:gd name="T39" fmla="*/ 1 h 1016"/>
                  <a:gd name="T40" fmla="*/ 1 w 699"/>
                  <a:gd name="T41" fmla="*/ 1 h 1016"/>
                  <a:gd name="T42" fmla="*/ 1 w 699"/>
                  <a:gd name="T43" fmla="*/ 1 h 1016"/>
                  <a:gd name="T44" fmla="*/ 1 w 699"/>
                  <a:gd name="T45" fmla="*/ 1 h 1016"/>
                  <a:gd name="T46" fmla="*/ 1 w 699"/>
                  <a:gd name="T47" fmla="*/ 1 h 1016"/>
                  <a:gd name="T48" fmla="*/ 1 w 699"/>
                  <a:gd name="T49" fmla="*/ 1 h 1016"/>
                  <a:gd name="T50" fmla="*/ 1 w 699"/>
                  <a:gd name="T51" fmla="*/ 1 h 1016"/>
                  <a:gd name="T52" fmla="*/ 1 w 699"/>
                  <a:gd name="T53" fmla="*/ 1 h 1016"/>
                  <a:gd name="T54" fmla="*/ 1 w 699"/>
                  <a:gd name="T55" fmla="*/ 1 h 1016"/>
                  <a:gd name="T56" fmla="*/ 1 w 699"/>
                  <a:gd name="T57" fmla="*/ 1 h 1016"/>
                  <a:gd name="T58" fmla="*/ 1 w 699"/>
                  <a:gd name="T59" fmla="*/ 1 h 1016"/>
                  <a:gd name="T60" fmla="*/ 1 w 699"/>
                  <a:gd name="T61" fmla="*/ 1 h 1016"/>
                  <a:gd name="T62" fmla="*/ 1 w 699"/>
                  <a:gd name="T63" fmla="*/ 1 h 1016"/>
                  <a:gd name="T64" fmla="*/ 1 w 699"/>
                  <a:gd name="T65" fmla="*/ 1 h 1016"/>
                  <a:gd name="T66" fmla="*/ 1 w 699"/>
                  <a:gd name="T67" fmla="*/ 1 h 1016"/>
                  <a:gd name="T68" fmla="*/ 0 w 699"/>
                  <a:gd name="T69" fmla="*/ 1 h 1016"/>
                  <a:gd name="T70" fmla="*/ 1 w 699"/>
                  <a:gd name="T71" fmla="*/ 1 h 1016"/>
                  <a:gd name="T72" fmla="*/ 1 w 699"/>
                  <a:gd name="T73" fmla="*/ 1 h 1016"/>
                  <a:gd name="T74" fmla="*/ 1 w 699"/>
                  <a:gd name="T75" fmla="*/ 1 h 1016"/>
                  <a:gd name="T76" fmla="*/ 1 w 699"/>
                  <a:gd name="T77" fmla="*/ 1 h 1016"/>
                  <a:gd name="T78" fmla="*/ 1 w 699"/>
                  <a:gd name="T79" fmla="*/ 1 h 1016"/>
                  <a:gd name="T80" fmla="*/ 1 w 699"/>
                  <a:gd name="T81" fmla="*/ 1 h 1016"/>
                  <a:gd name="T82" fmla="*/ 1 w 699"/>
                  <a:gd name="T83" fmla="*/ 1 h 1016"/>
                  <a:gd name="T84" fmla="*/ 1 w 699"/>
                  <a:gd name="T85" fmla="*/ 1 h 10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9" h="1016">
                    <a:moveTo>
                      <a:pt x="564" y="352"/>
                    </a:moveTo>
                    <a:lnTo>
                      <a:pt x="569" y="346"/>
                    </a:lnTo>
                    <a:lnTo>
                      <a:pt x="572" y="339"/>
                    </a:lnTo>
                    <a:lnTo>
                      <a:pt x="576" y="333"/>
                    </a:lnTo>
                    <a:lnTo>
                      <a:pt x="579" y="327"/>
                    </a:lnTo>
                    <a:lnTo>
                      <a:pt x="585" y="319"/>
                    </a:lnTo>
                    <a:lnTo>
                      <a:pt x="590" y="310"/>
                    </a:lnTo>
                    <a:lnTo>
                      <a:pt x="595" y="302"/>
                    </a:lnTo>
                    <a:lnTo>
                      <a:pt x="600" y="294"/>
                    </a:lnTo>
                    <a:lnTo>
                      <a:pt x="629" y="241"/>
                    </a:lnTo>
                    <a:lnTo>
                      <a:pt x="653" y="192"/>
                    </a:lnTo>
                    <a:lnTo>
                      <a:pt x="673" y="144"/>
                    </a:lnTo>
                    <a:lnTo>
                      <a:pt x="688" y="103"/>
                    </a:lnTo>
                    <a:lnTo>
                      <a:pt x="696" y="67"/>
                    </a:lnTo>
                    <a:lnTo>
                      <a:pt x="699" y="38"/>
                    </a:lnTo>
                    <a:lnTo>
                      <a:pt x="697" y="16"/>
                    </a:lnTo>
                    <a:lnTo>
                      <a:pt x="688" y="4"/>
                    </a:lnTo>
                    <a:lnTo>
                      <a:pt x="679" y="1"/>
                    </a:lnTo>
                    <a:lnTo>
                      <a:pt x="670" y="0"/>
                    </a:lnTo>
                    <a:lnTo>
                      <a:pt x="660" y="4"/>
                    </a:lnTo>
                    <a:lnTo>
                      <a:pt x="648" y="8"/>
                    </a:lnTo>
                    <a:lnTo>
                      <a:pt x="635" y="16"/>
                    </a:lnTo>
                    <a:lnTo>
                      <a:pt x="621" y="27"/>
                    </a:lnTo>
                    <a:lnTo>
                      <a:pt x="606" y="39"/>
                    </a:lnTo>
                    <a:lnTo>
                      <a:pt x="590" y="53"/>
                    </a:lnTo>
                    <a:lnTo>
                      <a:pt x="572" y="71"/>
                    </a:lnTo>
                    <a:lnTo>
                      <a:pt x="555" y="89"/>
                    </a:lnTo>
                    <a:lnTo>
                      <a:pt x="538" y="110"/>
                    </a:lnTo>
                    <a:lnTo>
                      <a:pt x="519" y="132"/>
                    </a:lnTo>
                    <a:lnTo>
                      <a:pt x="501" y="156"/>
                    </a:lnTo>
                    <a:lnTo>
                      <a:pt x="481" y="181"/>
                    </a:lnTo>
                    <a:lnTo>
                      <a:pt x="463" y="208"/>
                    </a:lnTo>
                    <a:lnTo>
                      <a:pt x="443" y="235"/>
                    </a:lnTo>
                    <a:lnTo>
                      <a:pt x="448" y="236"/>
                    </a:lnTo>
                    <a:lnTo>
                      <a:pt x="453" y="239"/>
                    </a:lnTo>
                    <a:lnTo>
                      <a:pt x="458" y="240"/>
                    </a:lnTo>
                    <a:lnTo>
                      <a:pt x="463" y="242"/>
                    </a:lnTo>
                    <a:lnTo>
                      <a:pt x="467" y="243"/>
                    </a:lnTo>
                    <a:lnTo>
                      <a:pt x="472" y="246"/>
                    </a:lnTo>
                    <a:lnTo>
                      <a:pt x="477" y="247"/>
                    </a:lnTo>
                    <a:lnTo>
                      <a:pt x="481" y="249"/>
                    </a:lnTo>
                    <a:lnTo>
                      <a:pt x="509" y="209"/>
                    </a:lnTo>
                    <a:lnTo>
                      <a:pt x="535" y="172"/>
                    </a:lnTo>
                    <a:lnTo>
                      <a:pt x="561" y="140"/>
                    </a:lnTo>
                    <a:lnTo>
                      <a:pt x="584" y="112"/>
                    </a:lnTo>
                    <a:lnTo>
                      <a:pt x="605" y="90"/>
                    </a:lnTo>
                    <a:lnTo>
                      <a:pt x="622" y="75"/>
                    </a:lnTo>
                    <a:lnTo>
                      <a:pt x="636" y="67"/>
                    </a:lnTo>
                    <a:lnTo>
                      <a:pt x="645" y="67"/>
                    </a:lnTo>
                    <a:lnTo>
                      <a:pt x="648" y="75"/>
                    </a:lnTo>
                    <a:lnTo>
                      <a:pt x="647" y="90"/>
                    </a:lnTo>
                    <a:lnTo>
                      <a:pt x="643" y="111"/>
                    </a:lnTo>
                    <a:lnTo>
                      <a:pt x="632" y="136"/>
                    </a:lnTo>
                    <a:lnTo>
                      <a:pt x="618" y="167"/>
                    </a:lnTo>
                    <a:lnTo>
                      <a:pt x="601" y="202"/>
                    </a:lnTo>
                    <a:lnTo>
                      <a:pt x="580" y="239"/>
                    </a:lnTo>
                    <a:lnTo>
                      <a:pt x="557" y="279"/>
                    </a:lnTo>
                    <a:lnTo>
                      <a:pt x="553" y="287"/>
                    </a:lnTo>
                    <a:lnTo>
                      <a:pt x="547" y="296"/>
                    </a:lnTo>
                    <a:lnTo>
                      <a:pt x="542" y="304"/>
                    </a:lnTo>
                    <a:lnTo>
                      <a:pt x="537" y="314"/>
                    </a:lnTo>
                    <a:lnTo>
                      <a:pt x="508" y="359"/>
                    </a:lnTo>
                    <a:lnTo>
                      <a:pt x="479" y="400"/>
                    </a:lnTo>
                    <a:lnTo>
                      <a:pt x="451" y="436"/>
                    </a:lnTo>
                    <a:lnTo>
                      <a:pt x="426" y="467"/>
                    </a:lnTo>
                    <a:lnTo>
                      <a:pt x="404" y="491"/>
                    </a:lnTo>
                    <a:lnTo>
                      <a:pt x="385" y="507"/>
                    </a:lnTo>
                    <a:lnTo>
                      <a:pt x="370" y="516"/>
                    </a:lnTo>
                    <a:lnTo>
                      <a:pt x="360" y="516"/>
                    </a:lnTo>
                    <a:lnTo>
                      <a:pt x="356" y="508"/>
                    </a:lnTo>
                    <a:lnTo>
                      <a:pt x="358" y="492"/>
                    </a:lnTo>
                    <a:lnTo>
                      <a:pt x="364" y="470"/>
                    </a:lnTo>
                    <a:lnTo>
                      <a:pt x="375" y="442"/>
                    </a:lnTo>
                    <a:lnTo>
                      <a:pt x="390" y="408"/>
                    </a:lnTo>
                    <a:lnTo>
                      <a:pt x="410" y="370"/>
                    </a:lnTo>
                    <a:lnTo>
                      <a:pt x="433" y="330"/>
                    </a:lnTo>
                    <a:lnTo>
                      <a:pt x="458" y="286"/>
                    </a:lnTo>
                    <a:lnTo>
                      <a:pt x="454" y="285"/>
                    </a:lnTo>
                    <a:lnTo>
                      <a:pt x="449" y="283"/>
                    </a:lnTo>
                    <a:lnTo>
                      <a:pt x="443" y="281"/>
                    </a:lnTo>
                    <a:lnTo>
                      <a:pt x="439" y="279"/>
                    </a:lnTo>
                    <a:lnTo>
                      <a:pt x="434" y="278"/>
                    </a:lnTo>
                    <a:lnTo>
                      <a:pt x="428" y="277"/>
                    </a:lnTo>
                    <a:lnTo>
                      <a:pt x="424" y="274"/>
                    </a:lnTo>
                    <a:lnTo>
                      <a:pt x="419" y="273"/>
                    </a:lnTo>
                    <a:lnTo>
                      <a:pt x="405" y="295"/>
                    </a:lnTo>
                    <a:lnTo>
                      <a:pt x="389" y="323"/>
                    </a:lnTo>
                    <a:lnTo>
                      <a:pt x="370" y="355"/>
                    </a:lnTo>
                    <a:lnTo>
                      <a:pt x="348" y="392"/>
                    </a:lnTo>
                    <a:lnTo>
                      <a:pt x="323" y="432"/>
                    </a:lnTo>
                    <a:lnTo>
                      <a:pt x="298" y="476"/>
                    </a:lnTo>
                    <a:lnTo>
                      <a:pt x="270" y="523"/>
                    </a:lnTo>
                    <a:lnTo>
                      <a:pt x="242" y="572"/>
                    </a:lnTo>
                    <a:lnTo>
                      <a:pt x="212" y="622"/>
                    </a:lnTo>
                    <a:lnTo>
                      <a:pt x="182" y="674"/>
                    </a:lnTo>
                    <a:lnTo>
                      <a:pt x="151" y="726"/>
                    </a:lnTo>
                    <a:lnTo>
                      <a:pt x="120" y="779"/>
                    </a:lnTo>
                    <a:lnTo>
                      <a:pt x="88" y="831"/>
                    </a:lnTo>
                    <a:lnTo>
                      <a:pt x="59" y="883"/>
                    </a:lnTo>
                    <a:lnTo>
                      <a:pt x="29" y="932"/>
                    </a:lnTo>
                    <a:lnTo>
                      <a:pt x="0" y="981"/>
                    </a:lnTo>
                    <a:lnTo>
                      <a:pt x="14" y="985"/>
                    </a:lnTo>
                    <a:lnTo>
                      <a:pt x="27" y="990"/>
                    </a:lnTo>
                    <a:lnTo>
                      <a:pt x="41" y="993"/>
                    </a:lnTo>
                    <a:lnTo>
                      <a:pt x="55" y="998"/>
                    </a:lnTo>
                    <a:lnTo>
                      <a:pt x="68" y="1003"/>
                    </a:lnTo>
                    <a:lnTo>
                      <a:pt x="82" y="1007"/>
                    </a:lnTo>
                    <a:lnTo>
                      <a:pt x="95" y="1012"/>
                    </a:lnTo>
                    <a:lnTo>
                      <a:pt x="109" y="1016"/>
                    </a:lnTo>
                    <a:lnTo>
                      <a:pt x="141" y="969"/>
                    </a:lnTo>
                    <a:lnTo>
                      <a:pt x="174" y="921"/>
                    </a:lnTo>
                    <a:lnTo>
                      <a:pt x="208" y="871"/>
                    </a:lnTo>
                    <a:lnTo>
                      <a:pt x="242" y="822"/>
                    </a:lnTo>
                    <a:lnTo>
                      <a:pt x="276" y="771"/>
                    </a:lnTo>
                    <a:lnTo>
                      <a:pt x="311" y="721"/>
                    </a:lnTo>
                    <a:lnTo>
                      <a:pt x="344" y="673"/>
                    </a:lnTo>
                    <a:lnTo>
                      <a:pt x="378" y="626"/>
                    </a:lnTo>
                    <a:lnTo>
                      <a:pt x="409" y="581"/>
                    </a:lnTo>
                    <a:lnTo>
                      <a:pt x="439" y="537"/>
                    </a:lnTo>
                    <a:lnTo>
                      <a:pt x="466" y="497"/>
                    </a:lnTo>
                    <a:lnTo>
                      <a:pt x="492" y="460"/>
                    </a:lnTo>
                    <a:lnTo>
                      <a:pt x="515" y="427"/>
                    </a:lnTo>
                    <a:lnTo>
                      <a:pt x="535" y="397"/>
                    </a:lnTo>
                    <a:lnTo>
                      <a:pt x="552" y="371"/>
                    </a:lnTo>
                    <a:lnTo>
                      <a:pt x="564" y="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22"/>
              <p:cNvSpPr>
                <a:spLocks/>
              </p:cNvSpPr>
              <p:nvPr/>
            </p:nvSpPr>
            <p:spPr bwMode="auto">
              <a:xfrm>
                <a:off x="761" y="2931"/>
                <a:ext cx="386" cy="573"/>
              </a:xfrm>
              <a:custGeom>
                <a:avLst/>
                <a:gdLst>
                  <a:gd name="T0" fmla="*/ 0 w 773"/>
                  <a:gd name="T1" fmla="*/ 2 h 1146"/>
                  <a:gd name="T2" fmla="*/ 0 w 773"/>
                  <a:gd name="T3" fmla="*/ 2 h 1146"/>
                  <a:gd name="T4" fmla="*/ 0 w 773"/>
                  <a:gd name="T5" fmla="*/ 2 h 1146"/>
                  <a:gd name="T6" fmla="*/ 0 w 773"/>
                  <a:gd name="T7" fmla="*/ 2 h 1146"/>
                  <a:gd name="T8" fmla="*/ 0 w 773"/>
                  <a:gd name="T9" fmla="*/ 2 h 1146"/>
                  <a:gd name="T10" fmla="*/ 0 w 773"/>
                  <a:gd name="T11" fmla="*/ 2 h 1146"/>
                  <a:gd name="T12" fmla="*/ 0 w 773"/>
                  <a:gd name="T13" fmla="*/ 1 h 1146"/>
                  <a:gd name="T14" fmla="*/ 0 w 773"/>
                  <a:gd name="T15" fmla="*/ 1 h 1146"/>
                  <a:gd name="T16" fmla="*/ 0 w 773"/>
                  <a:gd name="T17" fmla="*/ 1 h 1146"/>
                  <a:gd name="T18" fmla="*/ 0 w 773"/>
                  <a:gd name="T19" fmla="*/ 1 h 1146"/>
                  <a:gd name="T20" fmla="*/ 0 w 773"/>
                  <a:gd name="T21" fmla="*/ 1 h 1146"/>
                  <a:gd name="T22" fmla="*/ 0 w 773"/>
                  <a:gd name="T23" fmla="*/ 1 h 1146"/>
                  <a:gd name="T24" fmla="*/ 0 w 773"/>
                  <a:gd name="T25" fmla="*/ 1 h 1146"/>
                  <a:gd name="T26" fmla="*/ 0 w 773"/>
                  <a:gd name="T27" fmla="*/ 1 h 1146"/>
                  <a:gd name="T28" fmla="*/ 0 w 773"/>
                  <a:gd name="T29" fmla="*/ 1 h 1146"/>
                  <a:gd name="T30" fmla="*/ 0 w 773"/>
                  <a:gd name="T31" fmla="*/ 1 h 1146"/>
                  <a:gd name="T32" fmla="*/ 0 w 773"/>
                  <a:gd name="T33" fmla="*/ 1 h 1146"/>
                  <a:gd name="T34" fmla="*/ 0 w 773"/>
                  <a:gd name="T35" fmla="*/ 1 h 1146"/>
                  <a:gd name="T36" fmla="*/ 0 w 773"/>
                  <a:gd name="T37" fmla="*/ 1 h 1146"/>
                  <a:gd name="T38" fmla="*/ 0 w 773"/>
                  <a:gd name="T39" fmla="*/ 1 h 1146"/>
                  <a:gd name="T40" fmla="*/ 0 w 773"/>
                  <a:gd name="T41" fmla="*/ 1 h 1146"/>
                  <a:gd name="T42" fmla="*/ 0 w 773"/>
                  <a:gd name="T43" fmla="*/ 1 h 1146"/>
                  <a:gd name="T44" fmla="*/ 0 w 773"/>
                  <a:gd name="T45" fmla="*/ 1 h 1146"/>
                  <a:gd name="T46" fmla="*/ 0 w 773"/>
                  <a:gd name="T47" fmla="*/ 1 h 1146"/>
                  <a:gd name="T48" fmla="*/ 0 w 773"/>
                  <a:gd name="T49" fmla="*/ 1 h 1146"/>
                  <a:gd name="T50" fmla="*/ 0 w 773"/>
                  <a:gd name="T51" fmla="*/ 1 h 1146"/>
                  <a:gd name="T52" fmla="*/ 0 w 773"/>
                  <a:gd name="T53" fmla="*/ 1 h 1146"/>
                  <a:gd name="T54" fmla="*/ 0 w 773"/>
                  <a:gd name="T55" fmla="*/ 1 h 1146"/>
                  <a:gd name="T56" fmla="*/ 0 w 773"/>
                  <a:gd name="T57" fmla="*/ 1 h 1146"/>
                  <a:gd name="T58" fmla="*/ 0 w 773"/>
                  <a:gd name="T59" fmla="*/ 1 h 1146"/>
                  <a:gd name="T60" fmla="*/ 0 w 773"/>
                  <a:gd name="T61" fmla="*/ 1 h 1146"/>
                  <a:gd name="T62" fmla="*/ 0 w 773"/>
                  <a:gd name="T63" fmla="*/ 1 h 1146"/>
                  <a:gd name="T64" fmla="*/ 0 w 773"/>
                  <a:gd name="T65" fmla="*/ 0 h 1146"/>
                  <a:gd name="T66" fmla="*/ 0 w 773"/>
                  <a:gd name="T67" fmla="*/ 1 h 1146"/>
                  <a:gd name="T68" fmla="*/ 0 w 773"/>
                  <a:gd name="T69" fmla="*/ 1 h 1146"/>
                  <a:gd name="T70" fmla="*/ 0 w 773"/>
                  <a:gd name="T71" fmla="*/ 1 h 1146"/>
                  <a:gd name="T72" fmla="*/ 0 w 773"/>
                  <a:gd name="T73" fmla="*/ 1 h 1146"/>
                  <a:gd name="T74" fmla="*/ 0 w 773"/>
                  <a:gd name="T75" fmla="*/ 1 h 1146"/>
                  <a:gd name="T76" fmla="*/ 0 w 773"/>
                  <a:gd name="T77" fmla="*/ 1 h 1146"/>
                  <a:gd name="T78" fmla="*/ 0 w 773"/>
                  <a:gd name="T79" fmla="*/ 1 h 1146"/>
                  <a:gd name="T80" fmla="*/ 0 w 773"/>
                  <a:gd name="T81" fmla="*/ 1 h 1146"/>
                  <a:gd name="T82" fmla="*/ 0 w 773"/>
                  <a:gd name="T83" fmla="*/ 1 h 1146"/>
                  <a:gd name="T84" fmla="*/ 0 w 773"/>
                  <a:gd name="T85" fmla="*/ 1 h 1146"/>
                  <a:gd name="T86" fmla="*/ 0 w 773"/>
                  <a:gd name="T87" fmla="*/ 1 h 1146"/>
                  <a:gd name="T88" fmla="*/ 0 w 773"/>
                  <a:gd name="T89" fmla="*/ 1 h 1146"/>
                  <a:gd name="T90" fmla="*/ 0 w 773"/>
                  <a:gd name="T91" fmla="*/ 1 h 1146"/>
                  <a:gd name="T92" fmla="*/ 0 w 773"/>
                  <a:gd name="T93" fmla="*/ 1 h 1146"/>
                  <a:gd name="T94" fmla="*/ 0 w 773"/>
                  <a:gd name="T95" fmla="*/ 1 h 1146"/>
                  <a:gd name="T96" fmla="*/ 0 w 773"/>
                  <a:gd name="T97" fmla="*/ 1 h 1146"/>
                  <a:gd name="T98" fmla="*/ 0 w 773"/>
                  <a:gd name="T99" fmla="*/ 1 h 1146"/>
                  <a:gd name="T100" fmla="*/ 0 w 773"/>
                  <a:gd name="T101" fmla="*/ 1 h 1146"/>
                  <a:gd name="T102" fmla="*/ 0 w 773"/>
                  <a:gd name="T103" fmla="*/ 1 h 1146"/>
                  <a:gd name="T104" fmla="*/ 0 w 773"/>
                  <a:gd name="T105" fmla="*/ 2 h 1146"/>
                  <a:gd name="T106" fmla="*/ 0 w 773"/>
                  <a:gd name="T107" fmla="*/ 2 h 1146"/>
                  <a:gd name="T108" fmla="*/ 0 w 773"/>
                  <a:gd name="T109" fmla="*/ 2 h 1146"/>
                  <a:gd name="T110" fmla="*/ 0 w 773"/>
                  <a:gd name="T111" fmla="*/ 2 h 1146"/>
                  <a:gd name="T112" fmla="*/ 0 w 773"/>
                  <a:gd name="T113" fmla="*/ 2 h 11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73" h="1146">
                    <a:moveTo>
                      <a:pt x="1" y="1146"/>
                    </a:moveTo>
                    <a:lnTo>
                      <a:pt x="9" y="1144"/>
                    </a:lnTo>
                    <a:lnTo>
                      <a:pt x="22" y="1132"/>
                    </a:lnTo>
                    <a:lnTo>
                      <a:pt x="42" y="1111"/>
                    </a:lnTo>
                    <a:lnTo>
                      <a:pt x="66" y="1081"/>
                    </a:lnTo>
                    <a:lnTo>
                      <a:pt x="96" y="1043"/>
                    </a:lnTo>
                    <a:lnTo>
                      <a:pt x="129" y="998"/>
                    </a:lnTo>
                    <a:lnTo>
                      <a:pt x="168" y="945"/>
                    </a:lnTo>
                    <a:lnTo>
                      <a:pt x="210" y="886"/>
                    </a:lnTo>
                    <a:lnTo>
                      <a:pt x="256" y="819"/>
                    </a:lnTo>
                    <a:lnTo>
                      <a:pt x="305" y="747"/>
                    </a:lnTo>
                    <a:lnTo>
                      <a:pt x="357" y="670"/>
                    </a:lnTo>
                    <a:lnTo>
                      <a:pt x="413" y="587"/>
                    </a:lnTo>
                    <a:lnTo>
                      <a:pt x="470" y="501"/>
                    </a:lnTo>
                    <a:lnTo>
                      <a:pt x="529" y="410"/>
                    </a:lnTo>
                    <a:lnTo>
                      <a:pt x="590" y="315"/>
                    </a:lnTo>
                    <a:lnTo>
                      <a:pt x="652" y="219"/>
                    </a:lnTo>
                    <a:lnTo>
                      <a:pt x="665" y="199"/>
                    </a:lnTo>
                    <a:lnTo>
                      <a:pt x="678" y="178"/>
                    </a:lnTo>
                    <a:lnTo>
                      <a:pt x="691" y="157"/>
                    </a:lnTo>
                    <a:lnTo>
                      <a:pt x="706" y="134"/>
                    </a:lnTo>
                    <a:lnTo>
                      <a:pt x="723" y="110"/>
                    </a:lnTo>
                    <a:lnTo>
                      <a:pt x="739" y="86"/>
                    </a:lnTo>
                    <a:lnTo>
                      <a:pt x="756" y="61"/>
                    </a:lnTo>
                    <a:lnTo>
                      <a:pt x="773" y="35"/>
                    </a:lnTo>
                    <a:lnTo>
                      <a:pt x="759" y="31"/>
                    </a:lnTo>
                    <a:lnTo>
                      <a:pt x="746" y="26"/>
                    </a:lnTo>
                    <a:lnTo>
                      <a:pt x="732" y="22"/>
                    </a:lnTo>
                    <a:lnTo>
                      <a:pt x="719" y="17"/>
                    </a:lnTo>
                    <a:lnTo>
                      <a:pt x="705" y="12"/>
                    </a:lnTo>
                    <a:lnTo>
                      <a:pt x="691" y="9"/>
                    </a:lnTo>
                    <a:lnTo>
                      <a:pt x="678" y="4"/>
                    </a:lnTo>
                    <a:lnTo>
                      <a:pt x="664" y="0"/>
                    </a:lnTo>
                    <a:lnTo>
                      <a:pt x="650" y="23"/>
                    </a:lnTo>
                    <a:lnTo>
                      <a:pt x="636" y="45"/>
                    </a:lnTo>
                    <a:lnTo>
                      <a:pt x="623" y="66"/>
                    </a:lnTo>
                    <a:lnTo>
                      <a:pt x="611" y="88"/>
                    </a:lnTo>
                    <a:lnTo>
                      <a:pt x="598" y="108"/>
                    </a:lnTo>
                    <a:lnTo>
                      <a:pt x="587" y="128"/>
                    </a:lnTo>
                    <a:lnTo>
                      <a:pt x="575" y="146"/>
                    </a:lnTo>
                    <a:lnTo>
                      <a:pt x="564" y="163"/>
                    </a:lnTo>
                    <a:lnTo>
                      <a:pt x="501" y="261"/>
                    </a:lnTo>
                    <a:lnTo>
                      <a:pt x="443" y="356"/>
                    </a:lnTo>
                    <a:lnTo>
                      <a:pt x="385" y="448"/>
                    </a:lnTo>
                    <a:lnTo>
                      <a:pt x="331" y="536"/>
                    </a:lnTo>
                    <a:lnTo>
                      <a:pt x="280" y="622"/>
                    </a:lnTo>
                    <a:lnTo>
                      <a:pt x="233" y="701"/>
                    </a:lnTo>
                    <a:lnTo>
                      <a:pt x="188" y="777"/>
                    </a:lnTo>
                    <a:lnTo>
                      <a:pt x="148" y="846"/>
                    </a:lnTo>
                    <a:lnTo>
                      <a:pt x="112" y="910"/>
                    </a:lnTo>
                    <a:lnTo>
                      <a:pt x="81" y="967"/>
                    </a:lnTo>
                    <a:lnTo>
                      <a:pt x="53" y="1017"/>
                    </a:lnTo>
                    <a:lnTo>
                      <a:pt x="32" y="1059"/>
                    </a:lnTo>
                    <a:lnTo>
                      <a:pt x="15" y="1095"/>
                    </a:lnTo>
                    <a:lnTo>
                      <a:pt x="5" y="1121"/>
                    </a:lnTo>
                    <a:lnTo>
                      <a:pt x="0" y="1138"/>
                    </a:lnTo>
                    <a:lnTo>
                      <a:pt x="1" y="114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23"/>
              <p:cNvSpPr>
                <a:spLocks/>
              </p:cNvSpPr>
              <p:nvPr/>
            </p:nvSpPr>
            <p:spPr bwMode="auto">
              <a:xfrm>
                <a:off x="1061" y="2539"/>
                <a:ext cx="310" cy="86"/>
              </a:xfrm>
              <a:custGeom>
                <a:avLst/>
                <a:gdLst>
                  <a:gd name="T0" fmla="*/ 0 w 621"/>
                  <a:gd name="T1" fmla="*/ 0 h 173"/>
                  <a:gd name="T2" fmla="*/ 0 w 621"/>
                  <a:gd name="T3" fmla="*/ 0 h 173"/>
                  <a:gd name="T4" fmla="*/ 0 w 621"/>
                  <a:gd name="T5" fmla="*/ 0 h 173"/>
                  <a:gd name="T6" fmla="*/ 0 w 621"/>
                  <a:gd name="T7" fmla="*/ 0 h 173"/>
                  <a:gd name="T8" fmla="*/ 0 w 621"/>
                  <a:gd name="T9" fmla="*/ 0 h 173"/>
                  <a:gd name="T10" fmla="*/ 0 w 621"/>
                  <a:gd name="T11" fmla="*/ 0 h 173"/>
                  <a:gd name="T12" fmla="*/ 0 w 621"/>
                  <a:gd name="T13" fmla="*/ 0 h 173"/>
                  <a:gd name="T14" fmla="*/ 0 w 621"/>
                  <a:gd name="T15" fmla="*/ 0 h 173"/>
                  <a:gd name="T16" fmla="*/ 0 w 621"/>
                  <a:gd name="T17" fmla="*/ 0 h 173"/>
                  <a:gd name="T18" fmla="*/ 0 w 621"/>
                  <a:gd name="T19" fmla="*/ 0 h 173"/>
                  <a:gd name="T20" fmla="*/ 0 w 621"/>
                  <a:gd name="T21" fmla="*/ 0 h 173"/>
                  <a:gd name="T22" fmla="*/ 0 w 621"/>
                  <a:gd name="T23" fmla="*/ 0 h 173"/>
                  <a:gd name="T24" fmla="*/ 0 w 621"/>
                  <a:gd name="T25" fmla="*/ 0 h 173"/>
                  <a:gd name="T26" fmla="*/ 0 w 621"/>
                  <a:gd name="T27" fmla="*/ 0 h 173"/>
                  <a:gd name="T28" fmla="*/ 0 w 621"/>
                  <a:gd name="T29" fmla="*/ 0 h 173"/>
                  <a:gd name="T30" fmla="*/ 0 w 621"/>
                  <a:gd name="T31" fmla="*/ 0 h 173"/>
                  <a:gd name="T32" fmla="*/ 0 w 621"/>
                  <a:gd name="T33" fmla="*/ 0 h 173"/>
                  <a:gd name="T34" fmla="*/ 0 w 621"/>
                  <a:gd name="T35" fmla="*/ 0 h 173"/>
                  <a:gd name="T36" fmla="*/ 0 w 621"/>
                  <a:gd name="T37" fmla="*/ 0 h 173"/>
                  <a:gd name="T38" fmla="*/ 0 w 621"/>
                  <a:gd name="T39" fmla="*/ 0 h 173"/>
                  <a:gd name="T40" fmla="*/ 0 w 621"/>
                  <a:gd name="T41" fmla="*/ 0 h 173"/>
                  <a:gd name="T42" fmla="*/ 0 w 621"/>
                  <a:gd name="T43" fmla="*/ 0 h 173"/>
                  <a:gd name="T44" fmla="*/ 0 w 621"/>
                  <a:gd name="T45" fmla="*/ 0 h 173"/>
                  <a:gd name="T46" fmla="*/ 0 w 621"/>
                  <a:gd name="T47" fmla="*/ 0 h 173"/>
                  <a:gd name="T48" fmla="*/ 0 w 621"/>
                  <a:gd name="T49" fmla="*/ 0 h 173"/>
                  <a:gd name="T50" fmla="*/ 0 w 621"/>
                  <a:gd name="T51" fmla="*/ 0 h 173"/>
                  <a:gd name="T52" fmla="*/ 0 w 621"/>
                  <a:gd name="T53" fmla="*/ 0 h 173"/>
                  <a:gd name="T54" fmla="*/ 0 w 621"/>
                  <a:gd name="T55" fmla="*/ 0 h 173"/>
                  <a:gd name="T56" fmla="*/ 0 w 621"/>
                  <a:gd name="T57" fmla="*/ 0 h 173"/>
                  <a:gd name="T58" fmla="*/ 0 w 621"/>
                  <a:gd name="T59" fmla="*/ 0 h 173"/>
                  <a:gd name="T60" fmla="*/ 0 w 621"/>
                  <a:gd name="T61" fmla="*/ 0 h 173"/>
                  <a:gd name="T62" fmla="*/ 0 w 621"/>
                  <a:gd name="T63" fmla="*/ 0 h 173"/>
                  <a:gd name="T64" fmla="*/ 0 w 621"/>
                  <a:gd name="T65" fmla="*/ 0 h 173"/>
                  <a:gd name="T66" fmla="*/ 0 w 621"/>
                  <a:gd name="T67" fmla="*/ 0 h 173"/>
                  <a:gd name="T68" fmla="*/ 0 w 621"/>
                  <a:gd name="T69" fmla="*/ 0 h 173"/>
                  <a:gd name="T70" fmla="*/ 0 w 621"/>
                  <a:gd name="T71" fmla="*/ 0 h 1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21" h="173">
                    <a:moveTo>
                      <a:pt x="507" y="39"/>
                    </a:moveTo>
                    <a:lnTo>
                      <a:pt x="512" y="40"/>
                    </a:lnTo>
                    <a:lnTo>
                      <a:pt x="517" y="43"/>
                    </a:lnTo>
                    <a:lnTo>
                      <a:pt x="522" y="44"/>
                    </a:lnTo>
                    <a:lnTo>
                      <a:pt x="527" y="46"/>
                    </a:lnTo>
                    <a:lnTo>
                      <a:pt x="531" y="47"/>
                    </a:lnTo>
                    <a:lnTo>
                      <a:pt x="536" y="50"/>
                    </a:lnTo>
                    <a:lnTo>
                      <a:pt x="541" y="51"/>
                    </a:lnTo>
                    <a:lnTo>
                      <a:pt x="545" y="53"/>
                    </a:lnTo>
                    <a:lnTo>
                      <a:pt x="556" y="57"/>
                    </a:lnTo>
                    <a:lnTo>
                      <a:pt x="565" y="60"/>
                    </a:lnTo>
                    <a:lnTo>
                      <a:pt x="574" y="63"/>
                    </a:lnTo>
                    <a:lnTo>
                      <a:pt x="584" y="68"/>
                    </a:lnTo>
                    <a:lnTo>
                      <a:pt x="594" y="72"/>
                    </a:lnTo>
                    <a:lnTo>
                      <a:pt x="603" y="75"/>
                    </a:lnTo>
                    <a:lnTo>
                      <a:pt x="612" y="80"/>
                    </a:lnTo>
                    <a:lnTo>
                      <a:pt x="621" y="83"/>
                    </a:lnTo>
                    <a:lnTo>
                      <a:pt x="617" y="91"/>
                    </a:lnTo>
                    <a:lnTo>
                      <a:pt x="611" y="100"/>
                    </a:lnTo>
                    <a:lnTo>
                      <a:pt x="606" y="108"/>
                    </a:lnTo>
                    <a:lnTo>
                      <a:pt x="601" y="118"/>
                    </a:lnTo>
                    <a:lnTo>
                      <a:pt x="591" y="114"/>
                    </a:lnTo>
                    <a:lnTo>
                      <a:pt x="581" y="110"/>
                    </a:lnTo>
                    <a:lnTo>
                      <a:pt x="572" y="106"/>
                    </a:lnTo>
                    <a:lnTo>
                      <a:pt x="563" y="103"/>
                    </a:lnTo>
                    <a:lnTo>
                      <a:pt x="552" y="99"/>
                    </a:lnTo>
                    <a:lnTo>
                      <a:pt x="543" y="96"/>
                    </a:lnTo>
                    <a:lnTo>
                      <a:pt x="533" y="93"/>
                    </a:lnTo>
                    <a:lnTo>
                      <a:pt x="522" y="90"/>
                    </a:lnTo>
                    <a:lnTo>
                      <a:pt x="518" y="89"/>
                    </a:lnTo>
                    <a:lnTo>
                      <a:pt x="513" y="87"/>
                    </a:lnTo>
                    <a:lnTo>
                      <a:pt x="507" y="85"/>
                    </a:lnTo>
                    <a:lnTo>
                      <a:pt x="503" y="83"/>
                    </a:lnTo>
                    <a:lnTo>
                      <a:pt x="498" y="82"/>
                    </a:lnTo>
                    <a:lnTo>
                      <a:pt x="492" y="81"/>
                    </a:lnTo>
                    <a:lnTo>
                      <a:pt x="488" y="78"/>
                    </a:lnTo>
                    <a:lnTo>
                      <a:pt x="483" y="77"/>
                    </a:lnTo>
                    <a:lnTo>
                      <a:pt x="452" y="69"/>
                    </a:lnTo>
                    <a:lnTo>
                      <a:pt x="421" y="62"/>
                    </a:lnTo>
                    <a:lnTo>
                      <a:pt x="390" y="55"/>
                    </a:lnTo>
                    <a:lnTo>
                      <a:pt x="358" y="51"/>
                    </a:lnTo>
                    <a:lnTo>
                      <a:pt x="326" y="49"/>
                    </a:lnTo>
                    <a:lnTo>
                      <a:pt x="295" y="47"/>
                    </a:lnTo>
                    <a:lnTo>
                      <a:pt x="265" y="47"/>
                    </a:lnTo>
                    <a:lnTo>
                      <a:pt x="234" y="50"/>
                    </a:lnTo>
                    <a:lnTo>
                      <a:pt x="205" y="55"/>
                    </a:lnTo>
                    <a:lnTo>
                      <a:pt x="177" y="62"/>
                    </a:lnTo>
                    <a:lnTo>
                      <a:pt x="149" y="73"/>
                    </a:lnTo>
                    <a:lnTo>
                      <a:pt x="121" y="87"/>
                    </a:lnTo>
                    <a:lnTo>
                      <a:pt x="96" y="103"/>
                    </a:lnTo>
                    <a:lnTo>
                      <a:pt x="72" y="122"/>
                    </a:lnTo>
                    <a:lnTo>
                      <a:pt x="49" y="145"/>
                    </a:lnTo>
                    <a:lnTo>
                      <a:pt x="27" y="172"/>
                    </a:lnTo>
                    <a:lnTo>
                      <a:pt x="20" y="173"/>
                    </a:lnTo>
                    <a:lnTo>
                      <a:pt x="10" y="166"/>
                    </a:lnTo>
                    <a:lnTo>
                      <a:pt x="2" y="158"/>
                    </a:lnTo>
                    <a:lnTo>
                      <a:pt x="0" y="150"/>
                    </a:lnTo>
                    <a:lnTo>
                      <a:pt x="22" y="118"/>
                    </a:lnTo>
                    <a:lnTo>
                      <a:pt x="45" y="90"/>
                    </a:lnTo>
                    <a:lnTo>
                      <a:pt x="72" y="66"/>
                    </a:lnTo>
                    <a:lnTo>
                      <a:pt x="99" y="46"/>
                    </a:lnTo>
                    <a:lnTo>
                      <a:pt x="129" y="31"/>
                    </a:lnTo>
                    <a:lnTo>
                      <a:pt x="161" y="19"/>
                    </a:lnTo>
                    <a:lnTo>
                      <a:pt x="193" y="9"/>
                    </a:lnTo>
                    <a:lnTo>
                      <a:pt x="226" y="4"/>
                    </a:lnTo>
                    <a:lnTo>
                      <a:pt x="260" y="0"/>
                    </a:lnTo>
                    <a:lnTo>
                      <a:pt x="295" y="0"/>
                    </a:lnTo>
                    <a:lnTo>
                      <a:pt x="330" y="1"/>
                    </a:lnTo>
                    <a:lnTo>
                      <a:pt x="366" y="6"/>
                    </a:lnTo>
                    <a:lnTo>
                      <a:pt x="401" y="12"/>
                    </a:lnTo>
                    <a:lnTo>
                      <a:pt x="437" y="20"/>
                    </a:lnTo>
                    <a:lnTo>
                      <a:pt x="473" y="29"/>
                    </a:lnTo>
                    <a:lnTo>
                      <a:pt x="507" y="39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49" name="Group 138"/>
          <p:cNvGrpSpPr>
            <a:grpSpLocks/>
          </p:cNvGrpSpPr>
          <p:nvPr/>
        </p:nvGrpSpPr>
        <p:grpSpPr bwMode="auto">
          <a:xfrm>
            <a:off x="6516688" y="4581525"/>
            <a:ext cx="2276475" cy="1743075"/>
            <a:chOff x="4105" y="2886"/>
            <a:chExt cx="1434" cy="1098"/>
          </a:xfrm>
        </p:grpSpPr>
        <p:sp>
          <p:nvSpPr>
            <p:cNvPr id="6151" name="Text Box 5"/>
            <p:cNvSpPr txBox="1">
              <a:spLocks noChangeArrowheads="1"/>
            </p:cNvSpPr>
            <p:nvPr/>
          </p:nvSpPr>
          <p:spPr bwMode="auto">
            <a:xfrm>
              <a:off x="4105" y="3339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i="0"/>
                <a:t>Икра</a:t>
              </a:r>
            </a:p>
          </p:txBody>
        </p:sp>
        <p:pic>
          <p:nvPicPr>
            <p:cNvPr id="6152" name="Picture 26" descr="MCj0199326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2886"/>
              <a:ext cx="935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83" name="Запи188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6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7" fill="hold"/>
                                        <p:tgtEl>
                                          <p:spTgt spid="6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83"/>
                </p:tgtEl>
              </p:cMediaNode>
            </p:audio>
          </p:childTnLst>
        </p:cTn>
      </p:par>
    </p:tnLst>
    <p:bldLst>
      <p:bldP spid="61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9432" cy="93836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Выдели голосом звук И в слове</a:t>
            </a:r>
          </a:p>
        </p:txBody>
      </p:sp>
      <p:pic>
        <p:nvPicPr>
          <p:cNvPr id="31746" name="Picture 2" descr="http://nattik.ru/wp-content/uploads/2011/10/bukva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2304256" cy="2397622"/>
          </a:xfrm>
          <a:prstGeom prst="rect">
            <a:avLst/>
          </a:prstGeom>
          <a:noFill/>
        </p:spPr>
      </p:pic>
      <p:pic>
        <p:nvPicPr>
          <p:cNvPr id="31748" name="Picture 4" descr="http://copypast.ru/uploads/posts/1323853532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66968"/>
            <a:ext cx="1944216" cy="1978240"/>
          </a:xfrm>
          <a:prstGeom prst="rect">
            <a:avLst/>
          </a:prstGeom>
          <a:noFill/>
        </p:spPr>
      </p:pic>
      <p:pic>
        <p:nvPicPr>
          <p:cNvPr id="31750" name="Picture 6" descr="http://www.stihi.ru/pics/2014/11/26/9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624692" cy="2160240"/>
          </a:xfrm>
          <a:prstGeom prst="rect">
            <a:avLst/>
          </a:prstGeom>
          <a:noFill/>
        </p:spPr>
      </p:pic>
      <p:pic>
        <p:nvPicPr>
          <p:cNvPr id="31752" name="Picture 8" descr="https://im0-tub-ru.yandex.net/i?id=3d6dddb130ad048c88f8396a4928baee&amp;n=33&amp;h=190&amp;w=2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2714625" cy="1809751"/>
          </a:xfrm>
          <a:prstGeom prst="rect">
            <a:avLst/>
          </a:prstGeom>
          <a:noFill/>
        </p:spPr>
      </p:pic>
      <p:pic>
        <p:nvPicPr>
          <p:cNvPr id="31754" name="Picture 10" descr="https://im2-tub-ru.yandex.net/i?id=d7000698aef58727d4d43f8054636330&amp;n=33&amp;h=190&amp;w=1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93096"/>
            <a:ext cx="1800225" cy="1809751"/>
          </a:xfrm>
          <a:prstGeom prst="rect">
            <a:avLst/>
          </a:prstGeom>
          <a:noFill/>
        </p:spPr>
      </p:pic>
      <p:pic>
        <p:nvPicPr>
          <p:cNvPr id="31756" name="Picture 12" descr="https://im1-tub-ru.yandex.net/i?id=5fd82020d523a96bef88d57c3e3e044d&amp;n=33&amp;h=190&amp;w=2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221088"/>
            <a:ext cx="2571750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1-tub-ru.yandex.net/i?id=2cca5330f6dba407b2222a74a8a23805&amp;n=33&amp;h=190&amp;w=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171825" cy="1809751"/>
          </a:xfrm>
          <a:prstGeom prst="rect">
            <a:avLst/>
          </a:prstGeom>
          <a:noFill/>
        </p:spPr>
      </p:pic>
      <p:pic>
        <p:nvPicPr>
          <p:cNvPr id="32772" name="Picture 4" descr="https://im1-tub-ru.yandex.net/i?id=f1ffd8bd711d7b2f0da1cef435f4f425&amp;n=33&amp;h=190&amp;w=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97152"/>
            <a:ext cx="2428875" cy="1809751"/>
          </a:xfrm>
          <a:prstGeom prst="rect">
            <a:avLst/>
          </a:prstGeom>
          <a:noFill/>
        </p:spPr>
      </p:pic>
      <p:pic>
        <p:nvPicPr>
          <p:cNvPr id="32774" name="Picture 6" descr="https://im0-tub-ru.yandex.net/i?id=5831cca75125fcfbddc5cf36bb77799b&amp;n=33&amp;h=190&amp;w=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2895600" cy="1809751"/>
          </a:xfrm>
          <a:prstGeom prst="rect">
            <a:avLst/>
          </a:prstGeom>
          <a:noFill/>
        </p:spPr>
      </p:pic>
      <p:pic>
        <p:nvPicPr>
          <p:cNvPr id="32776" name="Picture 8" descr="https://im0-tub-ru.yandex.net/i?id=b8e906a3832c26135a12a4a3519667d0&amp;n=33&amp;h=190&amp;w=2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2657475" cy="1809751"/>
          </a:xfrm>
          <a:prstGeom prst="rect">
            <a:avLst/>
          </a:prstGeom>
          <a:noFill/>
        </p:spPr>
      </p:pic>
      <p:pic>
        <p:nvPicPr>
          <p:cNvPr id="7" name="Picture 2" descr="http://nattik.ru/wp-content/uploads/2011/10/bukva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060848"/>
            <a:ext cx="2304256" cy="2397622"/>
          </a:xfrm>
          <a:prstGeom prst="rect">
            <a:avLst/>
          </a:prstGeom>
          <a:noFill/>
        </p:spPr>
      </p:pic>
      <p:pic>
        <p:nvPicPr>
          <p:cNvPr id="32778" name="Picture 10" descr="https://im2-tub-ru.yandex.net/i?id=4f2b657a6ff5e197b874c5a595f2a5cb&amp;n=33&amp;h=190&amp;w=2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76672"/>
            <a:ext cx="2419350" cy="1809751"/>
          </a:xfrm>
          <a:prstGeom prst="rect">
            <a:avLst/>
          </a:prstGeom>
          <a:noFill/>
        </p:spPr>
      </p:pic>
      <p:pic>
        <p:nvPicPr>
          <p:cNvPr id="32780" name="Picture 12" descr="http://okartinkah.ru/img/kartinki-dlya-ochkov-2497/kartinki-dlya-ochkov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708920"/>
            <a:ext cx="2690881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3-tub-ru.yandex.net/i?id=b9f4dc32257671bf54495ad9534f195d&amp;n=33&amp;h=190&amp;w=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7864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31326"/>
            <a:ext cx="6660232" cy="41754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15206" y="1857364"/>
            <a:ext cx="276225" cy="27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6578" y="500042"/>
            <a:ext cx="1112805" cy="101566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/>
              <a:t>[</a:t>
            </a:r>
            <a:r>
              <a:rPr lang="ru-RU" sz="6000" b="1" dirty="0"/>
              <a:t>и</a:t>
            </a:r>
            <a:r>
              <a:rPr lang="en-US" sz="6000" b="1" dirty="0"/>
              <a:t>]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21483981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at19.privet.ru/lr/0b13d1965faaa958ef61596f0c69e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0726"/>
            <a:ext cx="7560840" cy="6607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1-tub-ru.yandex.net/i?id=5ccf4e44e7d67e8574ab8cbe904aeb54&amp;n=33&amp;h=190&amp;w=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20479" cy="4752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36096" y="1052736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Раз – брусок и два – брусок,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Плюс один наискосок,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Снизу, сверху – уголки,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А всё вместе – буква 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2">
            <a:extLst/>
          </a:blip>
          <a:srcRect b="14000"/>
          <a:stretch/>
        </p:blipFill>
        <p:spPr>
          <a:xfrm>
            <a:off x="179514" y="-2523660"/>
            <a:ext cx="8784976" cy="88456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50925" y="-1089025"/>
            <a:ext cx="3138488" cy="8093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9825" y="-687388"/>
            <a:ext cx="3138488" cy="8091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55763" y="-246063"/>
            <a:ext cx="1873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59513" y="357188"/>
            <a:ext cx="8636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80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00163" y="3141663"/>
            <a:ext cx="2520950" cy="0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00163" y="4868863"/>
            <a:ext cx="2520950" cy="0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313363" y="3141663"/>
            <a:ext cx="2519362" cy="0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13363" y="4879975"/>
            <a:ext cx="2519362" cy="0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051050" y="2468563"/>
            <a:ext cx="0" cy="24003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03575" y="2468563"/>
            <a:ext cx="0" cy="24003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043113" y="2501900"/>
            <a:ext cx="1160462" cy="23336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979613" y="2468563"/>
            <a:ext cx="0" cy="890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124075" y="3908425"/>
            <a:ext cx="287338" cy="5715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76600" y="2468563"/>
            <a:ext cx="0" cy="6731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124575" y="3151188"/>
            <a:ext cx="0" cy="17065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045325" y="3151188"/>
            <a:ext cx="0" cy="17351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6124575" y="3179763"/>
            <a:ext cx="920750" cy="16732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018213" y="3116263"/>
            <a:ext cx="0" cy="4445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186488" y="4292600"/>
            <a:ext cx="144462" cy="2857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131050" y="3135313"/>
            <a:ext cx="0" cy="4254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898650"/>
            <a:ext cx="15430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1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50825" y="549275"/>
            <a:ext cx="8605838" cy="4392613"/>
            <a:chOff x="158" y="300"/>
            <a:chExt cx="5421" cy="2767"/>
          </a:xfrm>
        </p:grpSpPr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5003800" y="2636838"/>
            <a:ext cx="2441575" cy="2212975"/>
            <a:chOff x="3152" y="1661"/>
            <a:chExt cx="1538" cy="1394"/>
          </a:xfrm>
        </p:grpSpPr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3868" y="1699"/>
              <a:ext cx="822" cy="1348"/>
            </a:xfrm>
            <a:custGeom>
              <a:avLst/>
              <a:gdLst>
                <a:gd name="T0" fmla="*/ 822 w 822"/>
                <a:gd name="T1" fmla="*/ 1038 h 1492"/>
                <a:gd name="T2" fmla="*/ 301 w 822"/>
                <a:gd name="T3" fmla="*/ 1431 h 1492"/>
                <a:gd name="T4" fmla="*/ 21 w 822"/>
                <a:gd name="T5" fmla="*/ 1402 h 1492"/>
                <a:gd name="T6" fmla="*/ 174 w 822"/>
                <a:gd name="T7" fmla="*/ 971 h 1492"/>
                <a:gd name="T8" fmla="*/ 601 w 822"/>
                <a:gd name="T9" fmla="*/ 0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3152" y="1707"/>
              <a:ext cx="822" cy="1348"/>
            </a:xfrm>
            <a:custGeom>
              <a:avLst/>
              <a:gdLst>
                <a:gd name="T0" fmla="*/ 822 w 822"/>
                <a:gd name="T1" fmla="*/ 1038 h 1492"/>
                <a:gd name="T2" fmla="*/ 301 w 822"/>
                <a:gd name="T3" fmla="*/ 1431 h 1492"/>
                <a:gd name="T4" fmla="*/ 21 w 822"/>
                <a:gd name="T5" fmla="*/ 1402 h 1492"/>
                <a:gd name="T6" fmla="*/ 174 w 822"/>
                <a:gd name="T7" fmla="*/ 971 h 1492"/>
                <a:gd name="T8" fmla="*/ 601 w 822"/>
                <a:gd name="T9" fmla="*/ 0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3695" y="1661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4377" y="1662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899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7"/>
            <a:ext cx="2808288" cy="28797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6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7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7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9" y="1628777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5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6" y="1341440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6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90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5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9" y="5391152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7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15516" y="330642"/>
            <a:ext cx="59406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74219"/>
            <a:ext cx="1458912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4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50825" y="549275"/>
            <a:ext cx="8605838" cy="4392613"/>
            <a:chOff x="158" y="300"/>
            <a:chExt cx="5421" cy="2767"/>
          </a:xfrm>
        </p:grpSpPr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5003800" y="2636838"/>
            <a:ext cx="2441575" cy="2212975"/>
            <a:chOff x="3152" y="1661"/>
            <a:chExt cx="1538" cy="1394"/>
          </a:xfrm>
        </p:grpSpPr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3868" y="1699"/>
              <a:ext cx="822" cy="1348"/>
            </a:xfrm>
            <a:custGeom>
              <a:avLst/>
              <a:gdLst>
                <a:gd name="T0" fmla="*/ 822 w 822"/>
                <a:gd name="T1" fmla="*/ 1038 h 1492"/>
                <a:gd name="T2" fmla="*/ 301 w 822"/>
                <a:gd name="T3" fmla="*/ 1431 h 1492"/>
                <a:gd name="T4" fmla="*/ 21 w 822"/>
                <a:gd name="T5" fmla="*/ 1402 h 1492"/>
                <a:gd name="T6" fmla="*/ 174 w 822"/>
                <a:gd name="T7" fmla="*/ 971 h 1492"/>
                <a:gd name="T8" fmla="*/ 601 w 822"/>
                <a:gd name="T9" fmla="*/ 0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3152" y="1707"/>
              <a:ext cx="822" cy="1348"/>
            </a:xfrm>
            <a:custGeom>
              <a:avLst/>
              <a:gdLst>
                <a:gd name="T0" fmla="*/ 822 w 822"/>
                <a:gd name="T1" fmla="*/ 1038 h 1492"/>
                <a:gd name="T2" fmla="*/ 301 w 822"/>
                <a:gd name="T3" fmla="*/ 1431 h 1492"/>
                <a:gd name="T4" fmla="*/ 21 w 822"/>
                <a:gd name="T5" fmla="*/ 1402 h 1492"/>
                <a:gd name="T6" fmla="*/ 174 w 822"/>
                <a:gd name="T7" fmla="*/ 971 h 1492"/>
                <a:gd name="T8" fmla="*/ 601 w 822"/>
                <a:gd name="T9" fmla="*/ 0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3695" y="1661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4377" y="1662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89" name="AutoShape 25"/>
          <p:cNvSpPr>
            <a:spLocks noChangeArrowheads="1"/>
          </p:cNvSpPr>
          <p:nvPr/>
        </p:nvSpPr>
        <p:spPr bwMode="auto">
          <a:xfrm rot="12875164">
            <a:off x="1668463" y="1412875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683 C 0.02518 -0.01502 0.07552 -0.05664 0.10347 -0.07028 C 0.13143 -0.08393 0.13768 -0.07653 0.14323 -0.05549 C 0.14879 -0.03445 0.15643 -0.01687 0.13681 0.05642 C 0.11719 0.12972 0.05 0.31376 0.0257 0.38428 C 0.00139 0.4548 -0.00503 0.45318 -0.0092 0.47931 C -0.01337 0.50544 -0.02187 0.54405 0.00035 0.54058 C 0.02257 0.53711 0.07327 0.49758 0.12413 0.45827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98 -0.0793 C 0.23959 0.13087 0.16736 0.34128 0.14202 0.44278 C 0.11667 0.54405 0.1382 0.5281 0.15955 0.52948 C 0.1809 0.53064 0.25209 0.46428 0.27066 0.4511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31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23261 C 0.41875 0.32856 0.37934 0.42451 0.36615 0.47561 C 0.35295 0.52671 0.35729 0.54405 0.379 0.5392 C 0.4007 0.53434 0.44844 0.49018 0.49636 0.44602 " pathEditMode="relative" rAng="0" ptsTypes="aaaA">
                                      <p:cBhvr>
                                        <p:cTn id="12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15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65 0.23261 C 0.53629 0.34359 0.49393 0.4548 0.48646 0.50105 C 0.479 0.54729 0.5125 0.51908 0.5342 0.5096 C 0.5559 0.50012 0.60295 0.45503 0.61667 0.44417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15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 animBg="1"/>
      <p:bldP spid="11289" grpId="1" animBg="1"/>
      <p:bldP spid="11289" grpId="2" animBg="1"/>
      <p:bldP spid="11289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50825" y="549275"/>
            <a:ext cx="8605838" cy="4392613"/>
            <a:chOff x="158" y="300"/>
            <a:chExt cx="5421" cy="2767"/>
          </a:xfrm>
        </p:grpSpPr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5003800" y="2636838"/>
            <a:ext cx="2441575" cy="2212975"/>
            <a:chOff x="3152" y="1661"/>
            <a:chExt cx="1538" cy="1394"/>
          </a:xfrm>
        </p:grpSpPr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3868" y="1699"/>
              <a:ext cx="822" cy="1348"/>
            </a:xfrm>
            <a:custGeom>
              <a:avLst/>
              <a:gdLst>
                <a:gd name="T0" fmla="*/ 822 w 822"/>
                <a:gd name="T1" fmla="*/ 1038 h 1492"/>
                <a:gd name="T2" fmla="*/ 301 w 822"/>
                <a:gd name="T3" fmla="*/ 1431 h 1492"/>
                <a:gd name="T4" fmla="*/ 21 w 822"/>
                <a:gd name="T5" fmla="*/ 1402 h 1492"/>
                <a:gd name="T6" fmla="*/ 174 w 822"/>
                <a:gd name="T7" fmla="*/ 971 h 1492"/>
                <a:gd name="T8" fmla="*/ 601 w 822"/>
                <a:gd name="T9" fmla="*/ 0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3152" y="1707"/>
              <a:ext cx="822" cy="1348"/>
            </a:xfrm>
            <a:custGeom>
              <a:avLst/>
              <a:gdLst>
                <a:gd name="T0" fmla="*/ 822 w 822"/>
                <a:gd name="T1" fmla="*/ 1038 h 1492"/>
                <a:gd name="T2" fmla="*/ 301 w 822"/>
                <a:gd name="T3" fmla="*/ 1431 h 1492"/>
                <a:gd name="T4" fmla="*/ 21 w 822"/>
                <a:gd name="T5" fmla="*/ 1402 h 1492"/>
                <a:gd name="T6" fmla="*/ 174 w 822"/>
                <a:gd name="T7" fmla="*/ 971 h 1492"/>
                <a:gd name="T8" fmla="*/ 601 w 822"/>
                <a:gd name="T9" fmla="*/ 0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3695" y="1661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4377" y="1662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1619250" y="504825"/>
            <a:ext cx="3097213" cy="4344988"/>
            <a:chOff x="1020" y="318"/>
            <a:chExt cx="1951" cy="2737"/>
          </a:xfrm>
        </p:grpSpPr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1051" y="318"/>
              <a:ext cx="1080" cy="2737"/>
            </a:xfrm>
            <a:custGeom>
              <a:avLst/>
              <a:gdLst>
                <a:gd name="T0" fmla="*/ 894 w 1080"/>
                <a:gd name="T1" fmla="*/ 2330 h 2737"/>
                <a:gd name="T2" fmla="*/ 259 w 1080"/>
                <a:gd name="T3" fmla="*/ 2703 h 2737"/>
                <a:gd name="T4" fmla="*/ 74 w 1080"/>
                <a:gd name="T5" fmla="*/ 2537 h 2737"/>
                <a:gd name="T6" fmla="*/ 344 w 1080"/>
                <a:gd name="T7" fmla="*/ 1797 h 2737"/>
                <a:gd name="T8" fmla="*/ 979 w 1080"/>
                <a:gd name="T9" fmla="*/ 493 h 2737"/>
                <a:gd name="T10" fmla="*/ 951 w 1080"/>
                <a:gd name="T11" fmla="*/ 56 h 2737"/>
                <a:gd name="T12" fmla="*/ 549 w 1080"/>
                <a:gd name="T13" fmla="*/ 157 h 2737"/>
                <a:gd name="T14" fmla="*/ 0 w 1080"/>
                <a:gd name="T15" fmla="*/ 505 h 2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0" h="2737">
                  <a:moveTo>
                    <a:pt x="894" y="2330"/>
                  </a:moveTo>
                  <a:cubicBezTo>
                    <a:pt x="788" y="2392"/>
                    <a:pt x="396" y="2669"/>
                    <a:pt x="259" y="2703"/>
                  </a:cubicBezTo>
                  <a:cubicBezTo>
                    <a:pt x="122" y="2737"/>
                    <a:pt x="60" y="2688"/>
                    <a:pt x="74" y="2537"/>
                  </a:cubicBezTo>
                  <a:cubicBezTo>
                    <a:pt x="88" y="2386"/>
                    <a:pt x="193" y="2138"/>
                    <a:pt x="344" y="1797"/>
                  </a:cubicBezTo>
                  <a:cubicBezTo>
                    <a:pt x="495" y="1456"/>
                    <a:pt x="878" y="783"/>
                    <a:pt x="979" y="493"/>
                  </a:cubicBezTo>
                  <a:cubicBezTo>
                    <a:pt x="1080" y="203"/>
                    <a:pt x="1023" y="112"/>
                    <a:pt x="951" y="56"/>
                  </a:cubicBezTo>
                  <a:cubicBezTo>
                    <a:pt x="879" y="0"/>
                    <a:pt x="707" y="82"/>
                    <a:pt x="549" y="157"/>
                  </a:cubicBezTo>
                  <a:cubicBezTo>
                    <a:pt x="391" y="232"/>
                    <a:pt x="114" y="433"/>
                    <a:pt x="0" y="505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1020" y="753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2880" y="34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1889" y="437"/>
              <a:ext cx="1036" cy="2607"/>
            </a:xfrm>
            <a:custGeom>
              <a:avLst/>
              <a:gdLst>
                <a:gd name="T0" fmla="*/ 834 w 1036"/>
                <a:gd name="T1" fmla="*/ 2200 h 2607"/>
                <a:gd name="T2" fmla="*/ 199 w 1036"/>
                <a:gd name="T3" fmla="*/ 2573 h 2607"/>
                <a:gd name="T4" fmla="*/ 14 w 1036"/>
                <a:gd name="T5" fmla="*/ 2407 h 2607"/>
                <a:gd name="T6" fmla="*/ 284 w 1036"/>
                <a:gd name="T7" fmla="*/ 1667 h 2607"/>
                <a:gd name="T8" fmla="*/ 1036 w 1036"/>
                <a:gd name="T9" fmla="*/ 0 h 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9" name="AutoShape 25"/>
          <p:cNvSpPr>
            <a:spLocks noChangeArrowheads="1"/>
          </p:cNvSpPr>
          <p:nvPr/>
        </p:nvSpPr>
        <p:spPr bwMode="auto">
          <a:xfrm rot="12875164">
            <a:off x="1668463" y="1412875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683 C 0.02518 -0.01502 0.07552 -0.05664 0.10347 -0.07028 C 0.13143 -0.08393 0.13768 -0.07653 0.14323 -0.05549 C 0.14879 -0.03445 0.15643 -0.01687 0.13681 0.05642 C 0.11719 0.12972 0.05 0.31376 0.0257 0.38428 C 0.00139 0.4548 -0.00503 0.45318 -0.0092 0.47931 C -0.01337 0.50544 -0.02187 0.54405 0.00035 0.54058 C 0.02257 0.53711 0.07327 0.49758 0.12413 0.45827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98 -0.0793 C 0.23959 0.13087 0.16736 0.34128 0.14202 0.44278 C 0.11667 0.54405 0.1382 0.5281 0.15955 0.52948 C 0.1809 0.53064 0.25209 0.46428 0.27066 0.4511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31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23261 C 0.41875 0.32856 0.37934 0.42451 0.36615 0.47561 C 0.35295 0.52671 0.35729 0.54405 0.379 0.5392 C 0.4007 0.53434 0.44844 0.49018 0.49636 0.44602 " pathEditMode="relative" rAng="0" ptsTypes="aaaA">
                                      <p:cBhvr>
                                        <p:cTn id="12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15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65 0.23261 C 0.53629 0.34359 0.49393 0.4548 0.48646 0.50105 C 0.479 0.54729 0.5125 0.51908 0.5342 0.5096 C 0.5559 0.50012 0.60295 0.45503 0.61667 0.44417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15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 animBg="1"/>
      <p:bldP spid="11289" grpId="1" animBg="1"/>
      <p:bldP spid="11289" grpId="2" animBg="1"/>
      <p:bldP spid="11289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059113" y="1568907"/>
            <a:ext cx="3168650" cy="3024188"/>
          </a:xfrm>
          <a:prstGeom prst="cube">
            <a:avLst>
              <a:gd name="adj" fmla="val 18949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grpSp>
        <p:nvGrpSpPr>
          <p:cNvPr id="4099" name="Group 13"/>
          <p:cNvGrpSpPr>
            <a:grpSpLocks/>
          </p:cNvGrpSpPr>
          <p:nvPr/>
        </p:nvGrpSpPr>
        <p:grpSpPr bwMode="auto">
          <a:xfrm>
            <a:off x="323852" y="4941891"/>
            <a:ext cx="1800225" cy="1116012"/>
            <a:chOff x="204" y="3113"/>
            <a:chExt cx="1134" cy="703"/>
          </a:xfrm>
        </p:grpSpPr>
        <p:sp>
          <p:nvSpPr>
            <p:cNvPr id="4109" name="Text Box 5"/>
            <p:cNvSpPr txBox="1">
              <a:spLocks noChangeArrowheads="1"/>
            </p:cNvSpPr>
            <p:nvPr/>
          </p:nvSpPr>
          <p:spPr bwMode="auto">
            <a:xfrm>
              <a:off x="204" y="3294"/>
              <a:ext cx="4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 i="0">
                  <a:solidFill>
                    <a:srgbClr val="000000"/>
                  </a:solidFill>
                </a:rPr>
                <a:t>Але!</a:t>
              </a:r>
            </a:p>
          </p:txBody>
        </p:sp>
        <p:pic>
          <p:nvPicPr>
            <p:cNvPr id="4110" name="Picture 9" descr="j03565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3113"/>
              <a:ext cx="726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14"/>
          <p:cNvGrpSpPr>
            <a:grpSpLocks/>
          </p:cNvGrpSpPr>
          <p:nvPr/>
        </p:nvGrpSpPr>
        <p:grpSpPr bwMode="auto">
          <a:xfrm>
            <a:off x="2195592" y="5661159"/>
            <a:ext cx="2016125" cy="1008063"/>
            <a:chOff x="1383" y="3566"/>
            <a:chExt cx="1270" cy="635"/>
          </a:xfrm>
        </p:grpSpPr>
        <p:sp>
          <p:nvSpPr>
            <p:cNvPr id="4107" name="Text Box 6"/>
            <p:cNvSpPr txBox="1">
              <a:spLocks noChangeArrowheads="1"/>
            </p:cNvSpPr>
            <p:nvPr/>
          </p:nvSpPr>
          <p:spPr bwMode="auto">
            <a:xfrm>
              <a:off x="1383" y="3929"/>
              <a:ext cx="8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 i="0">
                  <a:solidFill>
                    <a:srgbClr val="000000"/>
                  </a:solidFill>
                </a:rPr>
                <a:t>Апельсин</a:t>
              </a:r>
            </a:p>
          </p:txBody>
        </p:sp>
        <p:pic>
          <p:nvPicPr>
            <p:cNvPr id="4108" name="Picture 10" descr="j043689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3566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3995738" y="4724489"/>
            <a:ext cx="3038475" cy="1101725"/>
            <a:chOff x="2699" y="3022"/>
            <a:chExt cx="1914" cy="694"/>
          </a:xfrm>
        </p:grpSpPr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2699" y="3430"/>
              <a:ext cx="7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 i="0">
                  <a:solidFill>
                    <a:srgbClr val="000000"/>
                  </a:solidFill>
                </a:rPr>
                <a:t>Автобус</a:t>
              </a:r>
            </a:p>
          </p:txBody>
        </p:sp>
        <p:pic>
          <p:nvPicPr>
            <p:cNvPr id="4106" name="Picture 11" descr="j03209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3022"/>
              <a:ext cx="1143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6732636" y="6237309"/>
            <a:ext cx="872594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8" tIns="45718" rIns="91368" bIns="45718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0">
                <a:solidFill>
                  <a:srgbClr val="000000"/>
                </a:solidFill>
              </a:rPr>
              <a:t>Арбуз</a:t>
            </a:r>
          </a:p>
        </p:txBody>
      </p:sp>
      <p:pic>
        <p:nvPicPr>
          <p:cNvPr id="4103" name="Picture 20" descr="MCj0290459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084898"/>
            <a:ext cx="14668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Запи358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7885"/>
            <a:ext cx="8065269" cy="769437"/>
          </a:xfrm>
          <a:prstGeom prst="rect">
            <a:avLst/>
          </a:prstGeom>
        </p:spPr>
        <p:txBody>
          <a:bodyPr wrap="square" lIns="91368" tIns="45718" rIns="91368" bIns="45718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FF0000"/>
                </a:solidFill>
                <a:latin typeface="Calibri"/>
              </a:rPr>
              <a:t>Вспоминаем то, что знаем</a:t>
            </a:r>
          </a:p>
        </p:txBody>
      </p:sp>
    </p:spTree>
    <p:extLst>
      <p:ext uri="{BB962C8B-B14F-4D97-AF65-F5344CB8AC3E}">
        <p14:creationId xmlns:p14="http://schemas.microsoft.com/office/powerpoint/2010/main" val="6659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5" fill="hold"/>
                                        <p:tgtEl>
                                          <p:spTgt spid="3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3"/>
                </p:tgtEl>
              </p:cMediaNode>
            </p:audio>
          </p:childTnLst>
        </p:cTn>
      </p:par>
    </p:tnLst>
    <p:bldLst>
      <p:bldP spid="30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9454" y="571480"/>
            <a:ext cx="1428760" cy="120032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[a]</a:t>
            </a:r>
            <a:endParaRPr lang="ru-RU" sz="7200" b="1" dirty="0"/>
          </a:p>
        </p:txBody>
      </p:sp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2851509"/>
            <a:ext cx="4242740" cy="3182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72396" y="2143116"/>
            <a:ext cx="276225" cy="276225"/>
          </a:xfrm>
          <a:prstGeom prst="rect">
            <a:avLst/>
          </a:prstGeom>
        </p:spPr>
      </p:pic>
      <p:pic>
        <p:nvPicPr>
          <p:cNvPr id="8" name="Рисунок 7" descr="alphabet-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71480"/>
            <a:ext cx="4151447" cy="5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7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78000" y="1628777"/>
            <a:ext cx="2808288" cy="28797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cxnSp>
        <p:nvCxnSpPr>
          <p:cNvPr id="4" name="Прямая соединительная линия 3"/>
          <p:cNvCxnSpPr>
            <a:stCxn id="2" idx="3"/>
          </p:cNvCxnSpPr>
          <p:nvPr/>
        </p:nvCxnSpPr>
        <p:spPr>
          <a:xfrm flipH="1">
            <a:off x="1922463" y="4087813"/>
            <a:ext cx="266700" cy="1428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5"/>
          </p:cNvCxnSpPr>
          <p:nvPr/>
        </p:nvCxnSpPr>
        <p:spPr>
          <a:xfrm>
            <a:off x="4175126" y="4087813"/>
            <a:ext cx="411163" cy="135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93763" y="5407027"/>
            <a:ext cx="1295400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35463" y="5337177"/>
            <a:ext cx="1296987" cy="576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stCxn id="2" idx="6"/>
          </p:cNvCxnSpPr>
          <p:nvPr/>
        </p:nvCxnSpPr>
        <p:spPr>
          <a:xfrm flipV="1">
            <a:off x="4586289" y="1628777"/>
            <a:ext cx="865187" cy="14398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 flipV="1">
            <a:off x="842963" y="1484315"/>
            <a:ext cx="935037" cy="15843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307013" y="1268413"/>
            <a:ext cx="144462" cy="360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51476" y="1341440"/>
            <a:ext cx="180975" cy="2873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51476" y="1628775"/>
            <a:ext cx="3587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42963" y="1196975"/>
            <a:ext cx="142875" cy="2873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82600" y="1449390"/>
            <a:ext cx="360363" cy="3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61988" y="1268415"/>
            <a:ext cx="180975" cy="1809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370389" y="5391152"/>
            <a:ext cx="1296987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93763" y="5445127"/>
            <a:ext cx="1295400" cy="576263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15516" y="330642"/>
            <a:ext cx="59406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38500"/>
            <a:ext cx="1458912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4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059113" y="981075"/>
            <a:ext cx="3168650" cy="3024188"/>
          </a:xfrm>
          <a:prstGeom prst="cube">
            <a:avLst>
              <a:gd name="adj" fmla="val 1894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68" tIns="45718" rIns="91368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grpSp>
        <p:nvGrpSpPr>
          <p:cNvPr id="7171" name="Group 26"/>
          <p:cNvGrpSpPr>
            <a:grpSpLocks/>
          </p:cNvGrpSpPr>
          <p:nvPr/>
        </p:nvGrpSpPr>
        <p:grpSpPr bwMode="auto">
          <a:xfrm>
            <a:off x="323850" y="4724482"/>
            <a:ext cx="2209800" cy="1274763"/>
            <a:chOff x="204" y="2976"/>
            <a:chExt cx="1392" cy="803"/>
          </a:xfrm>
        </p:grpSpPr>
        <p:sp>
          <p:nvSpPr>
            <p:cNvPr id="7185" name="Text Box 5"/>
            <p:cNvSpPr txBox="1">
              <a:spLocks noChangeArrowheads="1"/>
            </p:cNvSpPr>
            <p:nvPr/>
          </p:nvSpPr>
          <p:spPr bwMode="auto">
            <a:xfrm>
              <a:off x="204" y="3294"/>
              <a:ext cx="6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 i="0">
                  <a:solidFill>
                    <a:srgbClr val="000000"/>
                  </a:solidFill>
                </a:rPr>
                <a:t>Облако</a:t>
              </a:r>
            </a:p>
          </p:txBody>
        </p:sp>
        <p:pic>
          <p:nvPicPr>
            <p:cNvPr id="7186" name="Picture 16" descr="MCj0432591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976"/>
              <a:ext cx="803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roup 29"/>
          <p:cNvGrpSpPr>
            <a:grpSpLocks/>
          </p:cNvGrpSpPr>
          <p:nvPr/>
        </p:nvGrpSpPr>
        <p:grpSpPr bwMode="auto">
          <a:xfrm>
            <a:off x="6588202" y="5589720"/>
            <a:ext cx="2119313" cy="1017588"/>
            <a:chOff x="4150" y="3521"/>
            <a:chExt cx="1335" cy="641"/>
          </a:xfrm>
        </p:grpSpPr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4150" y="3929"/>
              <a:ext cx="6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 i="0">
                  <a:solidFill>
                    <a:srgbClr val="000000"/>
                  </a:solidFill>
                </a:rPr>
                <a:t>Огурец</a:t>
              </a:r>
            </a:p>
          </p:txBody>
        </p:sp>
        <p:pic>
          <p:nvPicPr>
            <p:cNvPr id="7184" name="Picture 17" descr="MCj021515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521"/>
              <a:ext cx="836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3" name="Group 27"/>
          <p:cNvGrpSpPr>
            <a:grpSpLocks/>
          </p:cNvGrpSpPr>
          <p:nvPr/>
        </p:nvGrpSpPr>
        <p:grpSpPr bwMode="auto">
          <a:xfrm>
            <a:off x="2195590" y="5734180"/>
            <a:ext cx="2052637" cy="942975"/>
            <a:chOff x="1383" y="3612"/>
            <a:chExt cx="1293" cy="594"/>
          </a:xfrm>
        </p:grpSpPr>
        <p:sp>
          <p:nvSpPr>
            <p:cNvPr id="7181" name="Text Box 8"/>
            <p:cNvSpPr txBox="1">
              <a:spLocks noChangeArrowheads="1"/>
            </p:cNvSpPr>
            <p:nvPr/>
          </p:nvSpPr>
          <p:spPr bwMode="auto">
            <a:xfrm>
              <a:off x="1383" y="3929"/>
              <a:ext cx="49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 i="0">
                  <a:solidFill>
                    <a:srgbClr val="000000"/>
                  </a:solidFill>
                </a:rPr>
                <a:t>Обед</a:t>
              </a:r>
            </a:p>
          </p:txBody>
        </p:sp>
        <p:pic>
          <p:nvPicPr>
            <p:cNvPr id="7182" name="Picture 18" descr="MCj0435486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612"/>
              <a:ext cx="930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4" name="Group 28"/>
          <p:cNvGrpSpPr>
            <a:grpSpLocks/>
          </p:cNvGrpSpPr>
          <p:nvPr/>
        </p:nvGrpSpPr>
        <p:grpSpPr bwMode="auto">
          <a:xfrm>
            <a:off x="4572000" y="4221294"/>
            <a:ext cx="1944688" cy="2071687"/>
            <a:chOff x="2880" y="2659"/>
            <a:chExt cx="1225" cy="1305"/>
          </a:xfrm>
        </p:grpSpPr>
        <p:sp>
          <p:nvSpPr>
            <p:cNvPr id="7176" name="Text Box 11"/>
            <p:cNvSpPr txBox="1">
              <a:spLocks noChangeArrowheads="1"/>
            </p:cNvSpPr>
            <p:nvPr/>
          </p:nvSpPr>
          <p:spPr bwMode="auto">
            <a:xfrm>
              <a:off x="2880" y="3339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 i="0">
                  <a:solidFill>
                    <a:srgbClr val="000000"/>
                  </a:solidFill>
                </a:rPr>
                <a:t>Олень</a:t>
              </a:r>
            </a:p>
          </p:txBody>
        </p:sp>
        <p:grpSp>
          <p:nvGrpSpPr>
            <p:cNvPr id="7177" name="Group 23"/>
            <p:cNvGrpSpPr>
              <a:grpSpLocks/>
            </p:cNvGrpSpPr>
            <p:nvPr/>
          </p:nvGrpSpPr>
          <p:grpSpPr bwMode="auto">
            <a:xfrm>
              <a:off x="3198" y="2659"/>
              <a:ext cx="907" cy="1305"/>
              <a:chOff x="3379" y="2160"/>
              <a:chExt cx="1030" cy="1623"/>
            </a:xfrm>
          </p:grpSpPr>
          <p:pic>
            <p:nvPicPr>
              <p:cNvPr id="7178" name="Picture 19" descr="MCj04300030000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2160"/>
                <a:ext cx="1030" cy="1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9" name="Oval 21"/>
              <p:cNvSpPr>
                <a:spLocks noChangeArrowheads="1"/>
              </p:cNvSpPr>
              <p:nvPr/>
            </p:nvSpPr>
            <p:spPr bwMode="auto">
              <a:xfrm>
                <a:off x="3742" y="2659"/>
                <a:ext cx="46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180" name="Oval 22"/>
              <p:cNvSpPr>
                <a:spLocks noChangeArrowheads="1"/>
              </p:cNvSpPr>
              <p:nvPr/>
            </p:nvSpPr>
            <p:spPr bwMode="auto">
              <a:xfrm>
                <a:off x="3833" y="2659"/>
                <a:ext cx="46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i="1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4126" name="Запи360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4689" y="127"/>
            <a:ext cx="6468609" cy="769441"/>
          </a:xfrm>
          <a:prstGeom prst="rect">
            <a:avLst/>
          </a:prstGeom>
        </p:spPr>
        <p:txBody>
          <a:bodyPr wrap="square" lIns="91368" tIns="45718" rIns="91368" bIns="45718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FF0000"/>
                </a:solidFill>
                <a:latin typeface="Calibri"/>
              </a:rPr>
              <a:t>Вспоминаем то, что знаем</a:t>
            </a:r>
          </a:p>
        </p:txBody>
      </p:sp>
    </p:spTree>
    <p:extLst>
      <p:ext uri="{BB962C8B-B14F-4D97-AF65-F5344CB8AC3E}">
        <p14:creationId xmlns:p14="http://schemas.microsoft.com/office/powerpoint/2010/main" val="11355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5" fill="hold"/>
                                        <p:tgtEl>
                                          <p:spTgt spid="4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6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15206" y="1928802"/>
            <a:ext cx="276225" cy="276225"/>
          </a:xfrm>
          <a:prstGeom prst="rect">
            <a:avLst/>
          </a:prstGeom>
        </p:spPr>
      </p:pic>
      <p:pic>
        <p:nvPicPr>
          <p:cNvPr id="6" name="Рисунок 5" descr="alphabet-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8604"/>
            <a:ext cx="4000528" cy="5369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6578" y="714356"/>
            <a:ext cx="1005403" cy="92333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/>
              <a:t>[</a:t>
            </a:r>
            <a:r>
              <a:rPr lang="ru-RU" sz="5400" b="1" dirty="0"/>
              <a:t>о</a:t>
            </a:r>
            <a:r>
              <a:rPr lang="en-US" sz="5400" b="1" dirty="0"/>
              <a:t>]</a:t>
            </a:r>
            <a:endParaRPr lang="ru-RU" sz="5400" b="1" dirty="0"/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27984" y="2877089"/>
            <a:ext cx="4320480" cy="3240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1795267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8215"/>
            <a:ext cx="8229600" cy="1009424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ru-RU" sz="5500" b="1" kern="120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22590"/>
            <a:ext cx="8229600" cy="560365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6000" b="1" dirty="0">
                <a:solidFill>
                  <a:srgbClr val="FF0000"/>
                </a:solidFill>
              </a:rPr>
              <a:t>Звук и буква и</a:t>
            </a:r>
          </a:p>
        </p:txBody>
      </p:sp>
      <p:pic>
        <p:nvPicPr>
          <p:cNvPr id="6" name="Picture 2" descr="https://im0-tub-ru.yandex.net/i?id=69a2ba56d696daac44b8ff1ad62e4dc6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480720" cy="474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93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32929" y="2861828"/>
            <a:ext cx="1112599" cy="11845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https://im0-tub-ru.yandex.net/i?id=3d6dddb130ad048c88f8396a4928baee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940659" cy="3960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6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207</TotalTime>
  <Words>62</Words>
  <Application>Microsoft Office PowerPoint</Application>
  <PresentationFormat>Экран (4:3)</PresentationFormat>
  <Paragraphs>32</Paragraphs>
  <Slides>21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УЧИМ БУКВЫ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Выдели голосом звук И в слове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И. Буква И, и.</dc:title>
  <dc:creator>пк</dc:creator>
  <cp:lastModifiedBy>DarvFinn</cp:lastModifiedBy>
  <cp:revision>110</cp:revision>
  <dcterms:created xsi:type="dcterms:W3CDTF">2015-12-07T14:48:19Z</dcterms:created>
  <dcterms:modified xsi:type="dcterms:W3CDTF">2021-01-24T16:04:30Z</dcterms:modified>
</cp:coreProperties>
</file>