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14" autoAdjust="0"/>
  </p:normalViewPr>
  <p:slideViewPr>
    <p:cSldViewPr>
      <p:cViewPr varScale="1">
        <p:scale>
          <a:sx n="112" d="100"/>
          <a:sy n="112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8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4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5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07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81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0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4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8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3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909A-E455-48DB-B4ED-CE7F08CD0BAE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865D5-CC9D-4F83-9F7F-0F0E4BF8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75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Интерактивная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Зиновьева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3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8229600" cy="936104"/>
          </a:xfrm>
        </p:spPr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556792"/>
            <a:ext cx="2520279" cy="19000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97" y="1426698"/>
            <a:ext cx="2948612" cy="21060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077072"/>
            <a:ext cx="2876738" cy="1799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42" y="4221088"/>
            <a:ext cx="2961940" cy="18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Чья кормушка?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6262"/>
            <a:ext cx="3600400" cy="28377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0192" y="1916832"/>
            <a:ext cx="1697434" cy="1063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333462"/>
            <a:ext cx="1719735" cy="1200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53439"/>
            <a:ext cx="2538742" cy="1692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80168"/>
            <a:ext cx="2448272" cy="15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6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8 0.01318 L -0.35555 0.036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22" y="1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12384 L -0.11857 -0.260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исчез?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2" y="1977895"/>
            <a:ext cx="2158966" cy="1352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50916"/>
            <a:ext cx="1969454" cy="148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3" y="4653136"/>
            <a:ext cx="2240313" cy="1176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97152"/>
            <a:ext cx="1868930" cy="11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5.55556E-6 C 0.17308 -0.01066 0.46996 -0.21806 0.53888 0.0493 C 0.53958 0.05578 0.54114 0.06157 0.54253 0.06782 C 0.54357 0.08194 0.54687 0.09999 0.54062 0.11226 C 0.53871 0.12337 0.53472 0.13124 0.53142 0.14189 C 0.52847 0.15115 0.52638 0.1611 0.52308 0.17036 C 0.51753 0.18634 0.52135 0.17175 0.51666 0.18634 C 0.51128 0.20323 0.50729 0.22083 0.50086 0.23703 C 0.49965 0.24768 0.4967 0.25624 0.49253 0.2655 C 0.49027 0.27846 0.48246 0.29189 0.47777 0.3037 C 0.46458 0.33703 0.44548 0.36759 0.42031 0.38634 C 0.41492 0.39027 0.4085 0.39143 0.40364 0.39629 C 0.38263 0.41712 0.35711 0.42546 0.33142 0.42708 C 0.28611 0.44096 0.23958 0.44397 0.1934 0.4493 C 0.14062 0.44675 0.08749 0.45022 0.03506 0.44189 C 0.00972 0.43796 -0.01459 0.42569 -0.03803 0.41226 C -0.08317 0.38657 -0.12657 0.36596 -0.15938 0.31481 C -0.1698 0.2986 -0.17535 0.27499 -0.1816 0.25555 C -0.18317 0.23819 -0.18282 0.21921 -0.18716 0.20254 C -0.1882 0.1699 -0.1915 0.13911 -0.18716 0.10624 C -0.18212 0.06851 -0.15296 0.02777 -0.12605 0.01596 C -0.1007 0.00485 -0.13056 0.01897 -0.10192 0.00115 C -0.08577 -0.00904 -0.09063 -0.00394 -0.07605 -0.00996 C -0.06893 -0.01297 -0.06146 -0.01552 -0.05469 -0.01968 C -0.05192 -0.0213 -0.04931 -0.02362 -0.04636 -0.02478 C -0.03768 -0.02848 -0.02692 -0.03172 -0.01771 -0.03334 C -0.01094 -0.0345 0.00277 -0.03589 0.00277 -0.03589 C 0.01788 -0.04191 0.03506 -0.04422 0.05086 -0.04561 C 0.06527 -0.05001 0.07986 -0.0551 0.09444 -0.05672 C 0.1394 -0.07038 0.19947 -0.06505 0.24062 -0.06552 C 0.27395 -0.07593 0.30433 -0.07223 0.33975 -0.07292 C 0.3526 -0.08357 0.32864 -0.06436 0.34722 -0.07663 C 0.35954 -0.08473 0.36111 -0.09075 0.37499 -0.0926 C 0.40763 -0.10579 0.4592 -0.09654 0.4842 -0.0963 C 0.50138 -0.09538 0.50486 -0.09654 0.52117 -0.09005 C 0.53177 -0.08589 0.53992 -0.07802 0.54999 -0.07292 C 0.55486 -0.06737 0.55902 -0.06228 0.56284 -0.05556 C 0.56683 -0.04121 0.56979 -0.02663 0.57395 -0.01228 C 0.57482 0.00555 0.57638 0.02291 0.57777 0.04073 C 0.5769 0.12546 0.57899 0.13356 0.56562 0.19884 C 0.56354 0.21897 0.56232 0.23888 0.56111 0.25925 C 0.55972 0.31157 0.56319 0.36458 0.55642 0.41596 C 0.55399 0.43495 0.54913 0.45115 0.54444 0.46921 C 0.54357 0.47291 0.54357 0.47731 0.54166 0.48032 C 0.52968 0.49837 0.51683 0.52314 0.50173 0.53703 C 0.45763 0.57754 0.40624 0.58587 0.35451 0.59513 C 0.30729 0.60346 0.346 0.59999 0.30277 0.60254 C 0.25867 0.60161 0.2144 0.60416 0.17031 0.59999 C 0.16093 0.59907 0.15225 0.59235 0.1434 0.58772 C 0.12031 0.57546 0.07847 0.54629 0.06197 0.53217 C 0.04114 0.51434 0.01475 0.49999 -0.00278 0.47661 C -0.01494 0.46041 -0.01945 0.44421 -0.02883 0.42592 C -0.05435 0.37615 -0.08073 0.33078 -0.09271 0.27152 C -0.09445 0.2449 -0.09827 0.21689 -0.08803 0.19259 C -0.0816 0.16064 -0.07292 0.13333 -0.06025 0.10485 C -0.05643 0.09629 -0.05417 0.08911 -0.04914 0.08147 C -0.04237 0.07129 -0.03351 0.06342 -0.02692 0.053 C -0.00296 0.01458 -0.03421 0.05624 -0.01112 0.03078 C 0.00694 0.01064 -0.01285 0.02939 0.00555 0.00485 C 0.01371 -0.00603 0.02291 -0.01922 0.03229 -0.02848 C 0.0519 -0.04769 0.07951 -0.06019 0.10277 -0.06783 C 0.1217 -0.07408 0.13854 -0.08103 0.15833 -0.08265 C 0.17256 -0.08936 0.18385 -0.09491 0.19895 -0.0963 C 0.21145 -0.09908 0.22239 -0.10371 0.23506 -0.10487 C 0.26406 -0.11089 0.28558 -0.10695 0.31753 -0.10487 C 0.33749 -0.09538 0.35607 -0.08797 0.37499 -0.07408 C 0.38055 -0.06991 0.38715 -0.06783 0.39166 -0.06181 C 0.41336 -0.03288 0.42725 -0.01459 0.43975 0.02337 C 0.44149 0.05138 0.44409 0.06527 0.43975 0.09745 C 0.43906 0.10277 0.4269 0.12846 0.42586 0.13078 C 0.41215 0.16365 0.39704 0.18842 0.37864 0.21851 C 0.34357 0.27569 0.29583 0.32708 0.24808 0.36411 C 0.2434 0.36782 0.23784 0.36897 0.23333 0.37291 C 0.22673 0.3787 0.22152 0.38703 0.21475 0.39259 C 0.19253 0.41087 0.17065 0.42221 0.14722 0.43587 C 0.11197 0.45647 0.08385 0.47175 0.04531 0.47407 C 0.00416 0.48124 -0.0033 0.48379 -0.06216 0.47661 C -0.06442 0.47638 -0.08195 0.46041 -0.08525 0.45671 C -0.1066 0.43286 -0.11615 0.40995 -0.12969 0.37777 C -0.13751 0.3405 -0.13525 0.30948 -0.13334 0.26782 C -0.13299 0.26018 -0.12796 0.2537 -0.12501 0.24814 C -0.11962 0.23772 -0.11494 0.22731 -0.10938 0.21735 C -0.10035 0.20115 -0.09063 0.18194 -0.07778 0.17036 C -0.06008 0.15439 -0.03872 0.14837 -0.02049 0.13333 C -0.00712 0.12245 0.0059 0.11203 0.02031 0.1037 C 0.02638 0.10022 0.03298 0.09814 0.03888 0.09374 C 0.04218 0.0912 0.04531 0.08796 0.04895 0.08634 C 0.0559 0.08309 0.06371 0.08333 0.07031 0.07893 C 0.09322 0.06388 0.12065 0.05161 0.14617 0.0493 C 0.16111 0.04976 0.1927 0.04259 0.21006 0.05809 C 0.22152 0.06828 0.22552 0.08934 0.23055 0.10485 C 0.23229 0.11041 0.23697 0.12106 0.23697 0.12106 C 0.23888 0.13217 0.23958 0.14235 0.24253 0.153 C 0.24218 0.16944 0.24322 0.1861 0.24166 0.20254 C 0.2401 0.21874 0.21736 0.23425 0.20833 0.24073 C 0.17465 0.26504 0.13819 0.28217 0.10642 0.3111 C 0.10347 0.31365 0.10069 0.31666 0.09808 0.31967 C 0.09583 0.32245 0.09409 0.32592 0.09166 0.32846 C 0.0592 0.3611 0.10833 0.30624 0.07499 0.34189 C 0.06388 0.3537 0.05451 0.36967 0.04062 0.37661 C 0.03211 0.38078 0.02361 0.38147 0.01475 0.38263 C 0.01267 0.38217 0.00989 0.38333 0.00833 0.38147 C 0.00694 0.37985 0.00798 0.37638 0.00729 0.37407 C 0.00208 0.35578 -0.00417 0.33634 -0.01025 0.31851 C -0.01233 0.28819 -0.01563 0.28865 -0.01303 0.24814 C -0.01216 0.23541 0.00381 0.1993 0.00833 0.19004 C 0.01718 0.17245 0.02881 0.14351 0.04062 0.12962 C 0.04774 0.12106 0.05659 0.11527 0.06388 0.1074 C 0.07812 0.09189 0.09322 0.07731 0.11111 0.07036 C 0.12291 0.06041 0.13402 0.05346 0.14722 0.04814 C 0.16788 0.03147 0.19183 0.02268 0.21388 0.00995 C 0.24201 -0.00626 0.26683 -0.01644 0.29617 -0.02593 C 0.30729 -0.02941 0.31892 -0.03033 0.32951 -0.03589 C 0.34253 -0.04283 0.35347 -0.04792 0.36753 -0.04931 C 0.37708 -0.05255 0.38628 -0.05533 0.39617 -0.05672 C 0.40225 -0.06066 0.40954 -0.06737 0.41562 -0.06922 C 0.42465 -0.07524 0.43437 -0.07802 0.4434 -0.08404 C 0.45086 -0.08913 0.45746 -0.09399 0.46562 -0.09746 C 0.47031 -0.10186 0.4743 -0.10626 0.47951 -0.10996 C 0.51753 -0.10649 0.5184 -0.11991 0.52308 -0.08774 C 0.52222 -0.07292 0.5217 -0.06089 0.51197 -0.05186 C 0.51267 -0.06922 0.51302 -0.08635 0.51388 -0.10371 C 0.51423 -0.11066 0.51736 -0.11621 0.51944 -0.12223 C 0.52187 -0.12871 0.52308 -0.13612 0.52673 -0.14191 C 0.5342 -0.15371 0.5493 -0.16876 0.56006 -0.17292 C 0.57482 -0.16922 0.57222 -0.14792 0.57673 -0.13218 C 0.57864 -0.08982 0.58506 -0.04029 0.57031 -0.00116 C 0.56996 0.00046 0.56996 0.00231 0.56944 0.0037 C 0.5684 0.00647 0.56562 0.0111 0.56562 0.0111 C 0.56458 0.01874 0.56128 0.02291 0.55833 0.02962 C 0.55694 0.03819 0.55329 0.04212 0.54999 0.0493 C 0.54097 0.06921 0.53107 0.08796 0.51284 0.09259 C 0.50173 0.09884 0.49861 0.09606 0.48333 0.09513 C 0.47187 0.07291 0.47638 0.04073 0.48333 0.01596 C 0.48437 0.00763 0.48246 0.00948 0.48611 0.0074 " pathEditMode="relative" ptsTypes="fffffffffffffffff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C 0.00191 -0.01088 0.00069 -0.02431 0.00642 -0.03218 C 0.01111 -0.03843 0.02153 -0.04074 0.02778 -0.0419 C 0.03993 -0.04746 0.0533 -0.04861 0.0658 -0.05301 C 0.07344 -0.05232 0.08125 -0.05255 0.08889 -0.0507 C 0.08976 -0.05047 0.09896 -0.03866 0.1 -0.03704 C 0.10938 -0.02292 0.11337 -0.00649 0.11944 0.00995 C 0.125 0.04838 0.12708 0.01944 0.11944 0.1037 C 0.1191 0.10833 0.11545 0.1118 0.11389 0.11597 C 0.10278 0.14606 0.11823 0.11226 0.10469 0.13819 C 0.09792 0.15139 0.09132 0.16458 0.08333 0.17662 C 0.08125 0.17986 0.07847 0.18726 0.075 0.18889 C 0.06892 0.19166 0.06389 0.19189 0.05747 0.19259 C 0.0092 0.21481 0.04549 0.20115 -0.05556 0.2 C -0.08056 0.1875 -0.10434 0.1581 -0.11858 0.12847 C -0.12083 0.10856 -0.1191 0.08889 -0.11302 0.07037 C -0.11128 0.06504 -0.10937 0.05972 -0.10747 0.05439 C -0.10642 0.05162 -0.10365 0.04699 -0.10365 0.04699 C -0.10139 0.03726 -0.09514 0.03148 -0.08802 0.02847 C -0.06858 0.02893 -0.04913 0.02777 -0.02969 0.02963 C -0.01215 0.03125 0.01163 0.04166 0.03056 0.04444 C 0.04514 0.05115 0.05972 0.0574 0.06944 0.07407 C 0.0724 0.0868 0.07378 0.09791 0.075 0.11111 C 0.07604 0.12314 0.07865 0.14699 0.07865 0.14699 C 0.07934 0.17176 0.08073 0.19629 0.08056 0.22106 C 0.08038 0.27731 0.07882 0.33379 0.07778 0.39004 C 0.07708 0.42083 0.06788 0.46226 0.04167 0.46782 C 0.03351 0.47523 0.0191 0.47453 0.01024 0.47523 C -0.05451 0.47314 -0.11944 0.47245 -0.1842 0.46921 C -0.21962 0.46736 -0.26597 0.43333 -0.30365 0.42222 C -0.33056 0.40416 -0.36024 0.39421 -0.38698 0.37523 C -0.41719 0.3537 -0.44826 0.3287 -0.48333 0.32592 C -0.49479 0.32708 -0.50625 0.32708 -0.51753 0.32963 C -0.54219 0.33518 -0.56528 0.35 -0.58889 0.36041 C -0.59705 0.36412 -0.60556 0.36481 -0.61389 0.36782 C -0.62066 0.36713 -0.6276 0.36713 -0.6342 0.36551 C -0.63611 0.36504 -0.64184 0.35648 -0.64253 0.35555 C -0.65122 0.34166 -0.65556 0.32523 -0.66024 0.30856 C -0.65937 0.29097 -0.66024 0.27291 -0.65747 0.25555 C -0.65538 0.24213 -0.64861 0.23055 -0.64358 0.21851 C -0.62674 0.17847 -0.60729 0.16088 -0.57969 0.13703 C -0.57674 0.13449 -0.56736 0.12453 -0.56198 0.12222 C -0.52795 0.10717 -0.49115 0.09606 -0.45556 0.09004 C -0.38316 0.06527 -0.30625 0.03449 -0.23056 0.03217 C -0.14931 0.02963 -0.06823 0.03055 0.01302 0.02963 C 0.02205 0.02592 0.01753 0.01064 0.01858 2.96296E-6 C 0.0191 -0.00463 0.02014 -0.00926 0.02135 -0.01366 C 0.0276 -0.03727 0.04236 -0.0426 0.0592 -0.04445 C 0.08212 -0.04074 0.0941 -0.04723 0.10833 -0.02709 C 0.11476 -0.01783 0.12587 0.00254 0.12587 0.00254 C 0.13628 0.04375 0.13785 0.06713 0.13333 0.11736 C 0.13247 0.12662 0.12795 0.13472 0.125 0.14328 C 0.10642 0.19514 0.1026 0.20879 0.08247 0.2493 C 0.06146 0.2912 0.0434 0.33773 0.01944 0.37662 C -0.00312 0.41319 -0.02569 0.44074 -0.05191 0.47152 C -0.06823 0.49074 -0.08906 0.51412 -0.11111 0.51967 C -0.12222 0.52546 -0.13073 0.52824 -0.14253 0.52963 C -0.17535 0.5287 -0.20885 0.53541 -0.2408 0.52592 C -0.25469 0.52176 -0.2684 0.51713 -0.28247 0.51365 C -0.28524 0.51226 -0.2908 0.50995 -0.2908 0.50995 C -0.31701 0.48588 -0.3651 0.47685 -0.39531 0.47152 C -0.41111 0.47245 -0.42882 0.46481 -0.44253 0.47523 C -0.44844 0.47963 -0.45104 0.48889 -0.45747 0.49375 C -0.46528 0.49953 -0.47483 0.50023 -0.48333 0.5037 C -0.49531 0.50208 -0.50764 0.50208 -0.51944 0.49884 C -0.52483 0.49745 -0.53872 0.47129 -0.5408 0.46551 C -0.55365 0.43101 -0.56806 0.39166 -0.575 0.35439 C -0.57639 0.3368 -0.57726 0.33101 -0.57413 0.30856 C -0.57396 0.30717 -0.56753 0.30069 -0.56667 0.3 C -0.55347 0.28865 -0.54062 0.28564 -0.525 0.28402 C -0.50816 0.28032 -0.49219 0.27523 -0.475 0.27407 C -0.3375 0.24722 -0.19514 0.2699 -0.05833 0.27037 C -0.05122 0.27083 -0.04392 0.26944 -0.03698 0.27152 C 0.00087 0.2831 -0.01719 0.28217 0.00747 0.29629 C 0.02813 0.3081 0.0526 0.31597 0.075 0.31851 C 0.09115 0.32685 0.1099 0.32963 0.12222 0.34699 C 0.12986 0.3706 0.12795 0.36157 0.12413 0.40995 C 0.12378 0.41365 0.1151 0.43657 0.11389 0.43958 C 0.09375 0.48935 0.05156 0.50254 0.01302 0.51365 C -0.04497 0.51064 -0.10312 0.50972 -0.16111 0.50486 C -0.22396 0.49976 -0.29358 0.46319 -0.35469 0.44189 C -0.3875 0.43055 -0.42778 0.42523 -0.45556 0.39629 C -0.46892 0.3824 -0.4783 0.35926 -0.4908 0.34328 C -0.49253 0.33819 -0.49531 0.33402 -0.49531 0.32847 L -0.4908 0.32106 L -0.48142 0.33449 L -0.47222 0.34814 " pathEditMode="relative" ptsTypes="fffffffffffffffffffffffffffffffffffffffffffffffffffffffffffffffffffffffffffffffffff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0.00156 -0.01759 0.00469 -0.03426 0.0066 -0.05185 C 0.00816 -0.06551 0.00885 -0.07732 0.01302 -0.09005 C 0.01389 -0.09769 0.01632 -0.10949 0.01944 -0.11597 C 0.02101 -0.12986 0.02535 -0.14445 0.03056 -0.15672 C 0.03403 -0.16528 0.0401 -0.17269 0.04358 -0.18148 C 0.04722 -0.19121 0.05139 -0.19468 0.05642 -0.20255 C 0.06059 -0.2088 0.05816 -0.20718 0.06389 -0.21366 C 0.06632 -0.21644 0.06875 -0.21875 0.07118 -0.22107 C 0.07326 -0.22269 0.07517 -0.22408 0.07691 -0.22593 C 0.08281 -0.23264 0.08837 -0.24491 0.09618 -0.24815 C 0.09809 -0.25556 0.09618 -0.25023 0.10382 -0.2581 C 0.13559 -0.29144 0.09844 -0.25509 0.12326 -0.27662 C 0.1316 -0.2838 0.1401 -0.29097 0.14826 -0.29884 C 0.15104 -0.30162 0.15347 -0.30533 0.1566 -0.30741 C 0.16875 -0.31574 0.18698 -0.32477 0.19722 -0.33588 C 0.20382 -0.34306 0.225 -0.36019 0.2342 -0.36297 C 0.25399 -0.37593 0.2776 -0.38472 0.29913 -0.38634 C 0.32135 -0.39398 0.34444 -0.39792 0.36667 -0.40625 C 0.38455 -0.41297 0.40521 -0.42408 0.42413 -0.42709 C 0.46181 -0.42639 0.49965 -0.43033 0.53715 -0.42477 C 0.55104 -0.42269 0.56337 -0.41019 0.57674 -0.40486 C 0.65313 -0.37454 0.70625 -0.3257 0.72604 -0.22107 C 0.72691 -0.20185 0.72986 -0.18357 0.73056 -0.16412 C 0.72865 -0.12547 0.72882 -0.08658 0.725 -0.04815 C 0.72431 -0.04097 0.71076 -0.00741 0.70833 2.59259E-6 C 0.7033 0.01458 0.70052 0.03055 0.69444 0.04444 C 0.68715 0.06111 0.67517 0.08333 0.66389 0.09745 C 0.65069 0.11412 0.66042 0.09861 0.64444 0.11481 C 0.62257 0.1368 0.64896 0.11597 0.62778 0.13449 C 0.60521 0.15416 0.57986 0.17129 0.55278 0.17407 C 0.53351 0.17963 0.51528 0.18264 0.49549 0.18403 C 0.42778 0.19907 0.35816 0.19213 0.28993 0.18264 C 0.2809 0.18009 0.27153 0.1794 0.26302 0.17523 C 0.2441 0.1662 0.25625 0.16875 0.23715 0.16296 C 0.20243 0.15231 0.16649 0.14606 0.13247 0.13217 C 0.12604 0.12963 0.12031 0.12477 0.11389 0.12222 C 0.10885 0.12014 0.10313 0.12037 0.09826 0.11852 C 0.06858 0.10787 0.03872 0.09467 0.00938 0.08264 C -0.00573 0.07639 -0.01927 0.07222 -0.03333 0.06296 C -0.04375 0.04907 -0.0408 0.05254 -0.04618 0.03588 C -0.04774 0.01898 -0.05156 0.00162 -0.05556 -0.01482 C -0.05764 -0.0382 -0.06146 -0.05857 -0.06476 -0.08148 C -0.06649 -0.12547 -0.06788 -0.1463 -0.06111 -0.20255 C -0.06007 -0.21065 -0.04514 -0.23658 -0.04062 -0.24329 C -0.01406 -0.28264 0.0191 -0.30903 0.05556 -0.32847 C 0.07795 -0.34051 0.09861 -0.35857 0.12135 -0.37037 C 0.15017 -0.38542 0.17951 -0.39954 0.20833 -0.41482 C 0.2316 -0.42709 0.25938 -0.44838 0.2842 -0.4507 C 0.30156 -0.45232 0.31875 -0.45509 0.33611 -0.45672 C 0.39132 -0.45625 0.44653 -0.45926 0.50191 -0.45556 C 0.52274 -0.45417 0.54306 -0.44653 0.56372 -0.4419 C 0.61823 -0.42963 0.68802 -0.40533 0.71667 -0.33588 C 0.73108 -0.2463 0.70295 -0.17107 0.67604 -0.09144 C 0.65382 -0.0257 0.63108 0.04236 0.59549 0.09745 C 0.55694 0.15648 0.51389 0.18889 0.46094 0.21967 C 0.40833 0.25046 0.35729 0.27916 0.3 0.29004 C 0.27899 0.28958 0.25799 0.2919 0.23715 0.28889 C 0.22708 0.2875 0.21771 0.28125 0.20833 0.27662 C 0.18385 0.26481 0.15955 0.25185 0.13524 0.23958 C 0.06528 0.2044 -0.00694 0.16296 -0.06389 0.09745 C -0.09705 0.05949 -0.12205 0.01157 -0.14896 -0.03334 C -0.15434 -0.04259 -0.16111 -0.05023 -0.16667 -0.05926 C -0.175 -0.07315 -0.18264 -0.0882 -0.19062 -0.10255 C -0.19288 -0.10672 -0.19722 -0.11482 -0.19722 -0.11482 C -0.20069 -0.12801 -0.2026 -0.13912 -0.20365 -0.15301 C -0.2033 -0.18565 -0.20382 -0.21806 -0.20278 -0.2507 C -0.19965 -0.35695 -0.13715 -0.40949 -0.0684 -0.43704 C -0.05694 -0.44722 -0.04514 -0.45023 -0.03333 -0.4581 C -0.03003 -0.46019 -0.02743 -0.46389 -0.02396 -0.46551 C -0.01424 -0.46991 -0.0026 -0.46991 0.00747 -0.47408 C 0.02569 -0.48172 0.04375 -0.49051 0.06285 -0.49375 C 0.07934 -0.49213 0.09601 -0.49329 0.11215 -0.48889 C 0.17153 -0.47292 0.24965 -0.42778 0.30278 -0.39514 C 0.35226 -0.36459 0.4 -0.33241 0.43142 -0.27037 C 0.44132 -0.25139 0.44306 -0.22616 0.44809 -0.20486 C 0.4474 -0.0669 0.46563 0.05509 0.38993 0.15671 C 0.36233 0.19375 0.3217 0.21481 0.28333 0.22222 C 0.2592 0.22685 0.21111 0.23588 0.21111 0.23588 C 0.16476 0.23287 0.12135 0.23055 0.07691 0.21111 C 0.00573 0.18032 -0.06007 0.11759 -0.10382 0.03588 C -0.11719 0.01041 -0.13611 -0.01134 -0.14444 -0.04074 C -0.15382 -0.07384 -0.14913 -0.0581 -0.15833 -0.08773 C -0.16007 -0.12084 -0.15972 -0.15139 -0.15174 -0.18264 C -0.14896 -0.20463 -0.14844 -0.2257 -0.1434 -0.24699 C -0.13611 -0.33125 -0.14514 -0.23264 -0.13698 -0.30486 C -0.13472 -0.32431 -0.13559 -0.33935 -0.12778 -0.35672 C -0.12535 -0.37755 -0.11753 -0.39676 -0.10851 -0.41366 C -0.10399 -0.42153 -0.10017 -0.43079 -0.0934 -0.43588 C -0.07986 -0.44676 -0.0566 -0.45486 -0.04444 -0.46667 C -0.03785 -0.47315 -0.02986 -0.47662 -0.02222 -0.48033 C -0.00833 -0.48727 -0.0099 -0.49051 0.0066 -0.49259 C 0.01059 -0.49167 0.01615 -0.49445 0.0184 -0.49005 C 0.02465 -0.47801 0.01927 -0.47246 0.01493 -0.46667 C 0.01267 -0.45672 0.01024 -0.4419 0.00469 -0.43449 L 0.00469 -0.42709 " pathEditMode="relative" ptsTypes="ffffffffffffffffffffffffffffffffffffffffffffffffffffffffffffffffffffffffffffffffffffffffffffff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C -0.01163 -0.01505 -0.00989 -0.01875 -0.02118 -0.02222 C -0.02448 -0.02315 -0.02778 -0.02384 -0.03125 -0.02477 C -0.03281 -0.02523 -0.03594 -0.02592 -0.03594 -0.02592 C -0.04149 -0.02986 -0.04514 -0.03125 -0.05156 -0.03217 C -0.06701 -0.03727 -0.0842 -0.03819 -0.09982 -0.03958 C -0.11354 -0.04467 -0.12743 -0.04653 -0.14149 -0.04954 C -0.16337 -0.06759 -0.18784 -0.07616 -0.21111 -0.09028 C -0.22691 -0.09977 -0.24149 -0.1118 -0.25712 -0.12106 C -0.2618 -0.12708 -0.26771 -0.13217 -0.271 -0.13958 C -0.27534 -0.14954 -0.27708 -0.1618 -0.28142 -0.17176 C -0.28715 -0.18542 -0.2934 -0.19884 -0.30069 -0.21111 C -0.32639 -0.2544 -0.35729 -0.29005 -0.37482 -0.34074 C -0.37517 -0.34398 -0.37604 -0.34745 -0.37569 -0.35069 C -0.375 -0.36528 -0.37413 -0.37963 -0.37205 -0.39398 C -0.36962 -0.41157 -0.35416 -0.4243 -0.346 -0.43704 C -0.30937 -0.49421 -0.26041 -0.54167 -0.2026 -0.54699 C -0.16649 -0.54282 -0.13003 -0.5419 -0.09427 -0.53472 C -0.0809 -0.53194 -0.0533 -0.50417 -0.04514 -0.49514 C -0.01007 -0.45625 0.00972 -0.41088 0.02604 -0.3544 C 0.03264 -0.30833 0.03577 -0.27407 0.02604 -0.22477 C 0.01945 -0.18981 -0.0059 -0.14167 -0.01944 -0.1125 C -0.0467 -0.05255 -0.07847 -0.00694 -0.12309 0.03195 C -0.13819 0.04537 -0.16059 0.05394 -0.17656 0.06296 C -0.18611 0.06829 -0.19479 0.07616 -0.20434 0.08009 C -0.2342 0.09236 -0.26649 0.0963 -0.29705 0.10486 C -0.33038 0.10162 -0.36389 0.1007 -0.39722 0.09491 C -0.40885 0.09283 -0.42014 0.08658 -0.43125 0.08148 C -0.52517 0.03796 -0.51962 0.04097 -0.60712 -0.01991 C -0.63368 -0.03819 -0.69861 -0.08842 -0.71458 -0.10995 C -0.72778 -0.12755 -0.75434 -0.16296 -0.75434 -0.16296 C -0.75625 -0.17014 -0.76666 -0.20764 -0.76649 -0.21481 C -0.76545 -0.24352 -0.76458 -0.27315 -0.75712 -0.3 C -0.74375 -0.34861 -0.70573 -0.39213 -0.67656 -0.42361 C -0.61059 -0.49467 -0.53455 -0.54745 -0.44791 -0.55069 C -0.40225 -0.54954 -0.35642 -0.55278 -0.31094 -0.54699 C -0.29739 -0.54537 -0.28489 -0.53495 -0.27205 -0.52847 C -0.23559 -0.50995 -0.19444 -0.48866 -0.16562 -0.45185 C -0.125 -0.40046 -0.10278 -0.36782 -0.08142 -0.29884 C -0.07778 -0.2868 -0.07291 -0.27546 -0.07031 -0.26296 C -0.06458 -0.2375 -0.05642 -0.18518 -0.05642 -0.18518 C -0.05903 -0.1581 -0.05972 -0.13032 -0.06458 -0.1037 C -0.06597 -0.09699 -0.08177 -0.07917 -0.08594 -0.07546 C -0.11666 -0.04722 -0.16215 -0.04792 -0.19722 -0.04213 C -0.2342 -0.04329 -0.27135 -0.04167 -0.30833 -0.04583 C -0.39114 -0.05532 -0.49566 -0.11342 -0.57014 -0.15926 C -0.64201 -0.20347 -0.70625 -0.26042 -0.73125 -0.36435 C -0.72847 -0.38241 -0.72864 -0.40185 -0.72291 -0.41852 C -0.71371 -0.44491 -0.65642 -0.48935 -0.63767 -0.49884 C -0.50364 -0.56805 -0.35816 -0.58912 -0.21545 -0.59884 C 0.03802 -0.5912 -0.0118 -0.62685 0.12153 -0.56921 C 0.16476 -0.55046 0.20365 -0.5368 0.23073 -0.48657 C 0.24063 -0.4338 0.23802 -0.39329 0.21858 -0.34699 C 0.20764 -0.32037 0.20018 -0.29074 0.18629 -0.26667 C 0.13872 -0.18449 0.09861 -0.14421 0.02431 -0.1162 C 0.00295 -0.11829 -0.01875 -0.11551 -0.03958 -0.12222 C -0.06493 -0.13032 -0.13576 -0.21134 -0.14045 -0.21736 C -0.21007 -0.30579 -0.28472 -0.38148 -0.32378 -0.50255 C -0.32517 -0.52083 -0.32673 -0.52963 -0.32014 -0.54954 C -0.31666 -0.55995 -0.30347 -0.56481 -0.29705 -0.56805 C -0.26892 -0.58217 -0.28021 -0.57708 -0.24427 -0.58403 C -0.21649 -0.58356 -0.18854 -0.58634 -0.16094 -0.58287 C -0.14791 -0.58125 -0.08767 -0.55393 -0.07847 -0.54954 C 0.03073 -0.49768 0.11563 -0.43102 0.14844 -0.27662 C 0.14653 -0.24815 0.1474 -0.21921 0.14271 -0.19143 C 0.13976 -0.17199 0.1132 -0.13055 0.10486 -0.11991 C 0.04288 -0.04028 -0.04444 -0.03704 -0.125 -0.03333 C -0.14062 -0.03542 -0.22274 -0.0456 -0.24236 -0.05185 C -0.31528 -0.075 -0.37031 -0.12963 -0.41562 -0.20625 C -0.42413 -0.23773 -0.43003 -0.25185 -0.42951 -0.28773 C -0.42916 -0.3088 -0.42743 -0.33032 -0.42309 -0.35069 C -0.42048 -0.36296 -0.41441 -0.37361 -0.40903 -0.38403 C -0.37118 -0.45856 -0.31701 -0.47222 -0.25364 -0.47917 C -0.22691 -0.47662 -0.2 -0.47917 -0.17396 -0.47176 C -0.11215 -0.4544 -0.0559 -0.41597 -0.03871 -0.33217 C -0.0375 -0.31481 -0.03472 -0.28588 -0.03767 -0.26921 C -0.03993 -0.25741 -0.04479 -0.24676 -0.04896 -0.23588 C -0.08281 -0.14699 -0.14149 -0.0912 -0.21649 -0.08403 C -0.22291 -0.08287 -0.22934 -0.08009 -0.23594 -0.08032 C -0.25521 -0.08102 -0.26892 -0.1 -0.28142 -0.11736 C -0.31614 -0.16643 -0.32482 -0.22755 -0.33316 -0.29259 C -0.33038 -0.32592 -0.33038 -0.35995 -0.32482 -0.39259 C -0.32239 -0.40741 -0.29409 -0.44745 -0.28889 -0.45324 C -0.24548 -0.50162 -0.19409 -0.50648 -0.14045 -0.51481 C -0.08802 -0.50949 -0.0026 -0.51782 0.02778 -0.44213 C 0.02743 -0.42801 0.02847 -0.41366 0.02604 -0.4 C 0.02448 -0.38981 0.00972 -0.38194 0.004 -0.37778 C -0.00503 -0.38032 -0.01545 -0.37847 -0.02291 -0.38518 C -0.02795 -0.38958 -0.04045 -0.42893 -0.04323 -0.43704 C -0.04757 -0.47685 -0.05469 -0.51389 -0.04809 -0.5544 C -0.04687 -0.56088 -0.04149 -0.56481 -0.03767 -0.56921 C -0.02448 -0.58449 -0.01076 -0.59329 0.00573 -0.60255 C 0.04236 -0.62315 0.08368 -0.6375 0.12327 -0.64444 C 0.12882 -0.6294 0.12761 -0.63495 0.12222 -0.60255 C 0.12153 -0.59722 0.11788 -0.59305 0.11667 -0.58773 C 0.11337 -0.57083 0.10729 -0.54653 0.09549 -0.53588 C 0.08716 -0.51944 0.08403 -0.49954 0.07622 -0.48287 C 0.07309 -0.46852 0.07552 -0.47662 0.06771 -0.45926 L 0.06771 -0.45926 C 0.06615 -0.45393 0.06563 -0.44861 0.06406 -0.44329 C 0.06354 -0.4412 0.0632 -0.43704 0.0632 -0.43704 " pathEditMode="relative" ptsTypes="fffffffffffffffffffffffff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15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Интерактивная игра</vt:lpstr>
      <vt:lpstr>Кто лишний?</vt:lpstr>
      <vt:lpstr>Чья кормушка?</vt:lpstr>
      <vt:lpstr>Кто исчез?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Пользователь Windows</dc:creator>
  <cp:lastModifiedBy>Пользователь Windows</cp:lastModifiedBy>
  <cp:revision>6</cp:revision>
  <dcterms:created xsi:type="dcterms:W3CDTF">2018-12-10T11:44:29Z</dcterms:created>
  <dcterms:modified xsi:type="dcterms:W3CDTF">2018-12-10T12:31:39Z</dcterms:modified>
</cp:coreProperties>
</file>