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996A-DB76-4686-B166-646BC8F1259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9A5FE-4E6D-4031-B757-4E8E9FB9F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8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Широкая Масленица</a:t>
            </a:r>
            <a:endParaRPr lang="ru-RU" sz="8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Четверг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Разгул</a:t>
            </a: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четверга начинались массовые гуляния в селах. Соломенное чучело снова вес день катали на санях, вместе с ним ездили ряженые, с песнями и плясками народ выходил на улицу.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самым главным занятием этого дня было взятие снежной крепости, которая к четвергу становилась очень прочной и крепкой. Все желающие принять участие в игре делились на команды и одни обороняли выстроенную крепость, а другие, напротив, штурмовали ее. </a:t>
            </a:r>
          </a:p>
        </p:txBody>
      </p:sp>
      <p:pic>
        <p:nvPicPr>
          <p:cNvPr id="5" name="Рисунок 4" descr="1122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4357694"/>
            <a:ext cx="3643306" cy="2500306"/>
          </a:xfrm>
          <a:prstGeom prst="rect">
            <a:avLst/>
          </a:prstGeom>
        </p:spPr>
      </p:pic>
      <p:pic>
        <p:nvPicPr>
          <p:cNvPr id="6" name="Рисунок 5" descr="20190304_15385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604785"/>
            <a:ext cx="4429124" cy="3253215"/>
          </a:xfrm>
          <a:prstGeom prst="rect">
            <a:avLst/>
          </a:prstGeom>
        </p:spPr>
      </p:pic>
      <p:pic>
        <p:nvPicPr>
          <p:cNvPr id="7" name="Рисунок 6" descr="12022710532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64306" y="2285992"/>
            <a:ext cx="3679694" cy="2456196"/>
          </a:xfrm>
          <a:prstGeom prst="rect">
            <a:avLst/>
          </a:prstGeom>
        </p:spPr>
      </p:pic>
      <p:pic>
        <p:nvPicPr>
          <p:cNvPr id="9" name="Рисунок 8" descr="narodnyie-prazdniki-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4348" y="2357430"/>
            <a:ext cx="4418132" cy="20512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Пятница – Тещины вечерки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пятницу тещи отправлялись в гости в семьи своих дочерей. Зять лично шел к теще и, кланяясь в пояс, приглашал тещу к себе. В знак согласия теща отправляла с зятем в дом дочери все необходимую утварь, чтобы печь блины: сковородки, миски, плошки и прочее. Тесть же отправлял муку и молоко. Смыслом таких действий было налаживание отношений в семьях. Зять приглашал в дом и других гостей, чтобы таким образом показать теще свое уважение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почет.</a:t>
            </a:r>
          </a:p>
        </p:txBody>
      </p:sp>
      <p:pic>
        <p:nvPicPr>
          <p:cNvPr id="6" name="Рисунок 5" descr="1af6da25-9a2c-46f6-b50f-7c419da6ac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3071810"/>
            <a:ext cx="4319590" cy="3024398"/>
          </a:xfrm>
          <a:prstGeom prst="rect">
            <a:avLst/>
          </a:prstGeom>
        </p:spPr>
      </p:pic>
      <p:pic>
        <p:nvPicPr>
          <p:cNvPr id="7" name="Рисунок 6" descr="6c19008715239d248bcc11fddcd9659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2714620"/>
            <a:ext cx="4300542" cy="38758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Суббота – Посиделки у золовки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этот день молодые жены приглашали к себе родню мужа и главным образом сестер мужа. Если золовка была незамужней, то можно было позвать и своих незамужних подруг на посиделки. Если же золовка уже была семейной дамой, то и в гости могли прийти только такие же семейные подруги молодой жены. Невестка должна была одарить сестру мужа подарками, угостить блинами и после застолья все вместе отправлялись гулять на улицу и кататься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санках.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56044532_gp-ep-artlib_gallery-32749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357430"/>
            <a:ext cx="5572164" cy="41791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3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Воскресенье – Проводы Масленицы и Прощеное Воскресенье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этот день провожали Масленицу, снова возили по селу в санях чучело Масленицы в сопровождении тех же ряженых, выехав за околицу, устраивали песни и хороводы и сжигали чучело. После этого расходились по домам. В последний день праздника было принято просить друг у друга прощение за старые обиды. </a:t>
            </a:r>
          </a:p>
        </p:txBody>
      </p:sp>
      <p:pic>
        <p:nvPicPr>
          <p:cNvPr id="5" name="Рисунок 4" descr="6398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428868"/>
            <a:ext cx="4643438" cy="3265219"/>
          </a:xfrm>
          <a:prstGeom prst="rect">
            <a:avLst/>
          </a:prstGeom>
        </p:spPr>
      </p:pic>
      <p:pic>
        <p:nvPicPr>
          <p:cNvPr id="6" name="Рисунок 5" descr="maslenitsa-na-Rus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62501" y="2428868"/>
            <a:ext cx="4381499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радостный, весёлый —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 солнечной Весны.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Города, деревни, сёла —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Весь народ печёт блины.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масленицу жгут в народе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Всюду чучела Зимы.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с обидою уходит в царство холода и тьмы.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Эту Зиму из соломы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 жгут под громкий смех.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потом блинами дома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Угощают всех-всех-всех.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pic>
        <p:nvPicPr>
          <p:cNvPr id="3" name="Рисунок 2" descr="GYqynlwOv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0394"/>
            <a:ext cx="9144000" cy="3707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Масленица – один из самых веселых и долгожданных праздников в году, празднование которого длится семь дней. Он знаменует конец зимы и после долгих морозных и снежных дней это не может ни радовать.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это время люди веселятся, ходят в гости,  устраивают народные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массовые гуляния с катанием на санях и санках, уличные игры, песни, пляски, ярмарки, все угощаются блинами и участвуют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соревнованиях.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14356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Раньше праздник отмечался именно в день весеннего равноденствия. Праздник ознаменовывался проводами зимы, прославлением солнца, атрибутом которого стал считаться круглый блин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593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2357430"/>
            <a:ext cx="4986340" cy="3647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одной из древних легенд, Масленица – это имя маленькой девочки, отцом которой был сам Мороз. Девочка жила на дальнем Севере. Однажды группа туристов забрела в снега и попала в снежную бурю. Они бы наверняка погибли, если бы не встретили маленькую Масленицу, которая помогла им выбраться из бури и дала возможность согреться. Но какого же было удивление спасенных, когда вместо девочки они увидели здоровенную румяную бабу, которая и согрела, и развеселила заблудших. Они веселились всю неделю, плясали, пели песни, радуясь наступившему теплу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00105_2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0" y="3429000"/>
            <a:ext cx="3429000" cy="3429000"/>
          </a:xfrm>
          <a:prstGeom prst="rect">
            <a:avLst/>
          </a:prstGeom>
        </p:spPr>
      </p:pic>
      <p:pic>
        <p:nvPicPr>
          <p:cNvPr id="6" name="Рисунок 5" descr="POG6qEPe6Rz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3786190"/>
            <a:ext cx="4572000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начале масленичной недели все готовились к празднику. Пекли блины, пироги, готовили и прочее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угощение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гуляния начинались с четверга и длились до конца недели. Молодежь катались на санках с горки, парни участвовали в уличных состязаниях и даже в кулачных боях. Дети строили снежные крепости, взрослые тоже готовили ледяные крепости и делясь на команды разыгрывали целые представления: одни обороняли свои строения, другие нападали и захватывали 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 descr="1-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357562"/>
            <a:ext cx="3000372" cy="3000372"/>
          </a:xfrm>
          <a:prstGeom prst="rect">
            <a:avLst/>
          </a:prstGeom>
        </p:spPr>
      </p:pic>
      <p:pic>
        <p:nvPicPr>
          <p:cNvPr id="7" name="Рисунок 6" descr="09d13328336ade8ca9c721ceea49eca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6248" y="3429000"/>
            <a:ext cx="4572000" cy="30358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конце праздника обязательным атрибутом всего действия было сжигание чучела Масленицы в знак того, что зима уходит и наступает весна, тепло, пробуждается природа. Чучело делали из соломы, наряжали его в тряпье Согласно традициям, каждый из семи праздничных дней недели имел свое название и в этот день необходимо было проводить определенные мероприятия.</a:t>
            </a:r>
            <a:endParaRPr lang="ru-RU" sz="2400" dirty="0"/>
          </a:p>
        </p:txBody>
      </p:sp>
      <p:pic>
        <p:nvPicPr>
          <p:cNvPr id="5" name="Рисунок 4" descr="125548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188459"/>
            <a:ext cx="7000892" cy="46695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/>
              <a:t>Понедельник – Встреча </a:t>
            </a:r>
            <a:r>
              <a:rPr lang="ru-RU" sz="2400" b="1" dirty="0" smtClean="0"/>
              <a:t>Масленицы</a:t>
            </a: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этот день было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принято 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тряпья и соломы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чучело, похожее на человеческую фигуру. В селах Масленицу-чучело катали по селу на санях и пели прибаутки.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понедельник дети и родители строили снежные горки, замки, крепости, на ночь заливали их водой, чтобы строения больше простояли.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день праздника был ознаменован проведением кулачных боев среди мальчишек, молодых парней и мужчин. Силой мерились поочередно, каждый в своей весовой категории в иерархическом порядке. Задавали тон боям мальчишки, затем парни и в конце доходила очередь и до опытных бойцов. Несмотря на то, что кулачные бои были достаточно жестокими, все участники строго соблюдали определенные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8b01f6f-52da-4415-833c-37c2ea105b52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3714752"/>
            <a:ext cx="3143248" cy="3143248"/>
          </a:xfrm>
          <a:prstGeom prst="rect">
            <a:avLst/>
          </a:prstGeom>
        </p:spPr>
      </p:pic>
      <p:pic>
        <p:nvPicPr>
          <p:cNvPr id="6" name="Рисунок 5" descr="Fist-fighting-in-Russia-and-Its-Origin-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43372" y="3857628"/>
            <a:ext cx="4835771" cy="26193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Вторник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Заигрыши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вторник молодежь каталась на санках и эти катания продолжались до конца недели. Сани и санки украшали пестрыми цветными лоскутами, колокольчиками и бубенчиками. Лошадей, которых запрягали в сани тоже не забывали, в эти праздничные дни они носились по селам очень нарядными, в разноцветных сбруях, дугах.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заигрышах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парни выбирали себе невест, а девушки – женихов. Накатавшись на санях, народ ходил по гостям и угощался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блинами.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2714620"/>
            <a:ext cx="4429124" cy="3340081"/>
          </a:xfrm>
          <a:prstGeom prst="rect">
            <a:avLst/>
          </a:prstGeom>
        </p:spPr>
      </p:pic>
      <p:pic>
        <p:nvPicPr>
          <p:cNvPr id="6" name="Рисунок 5" descr="hello_html_6fce41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74211" y="2714620"/>
            <a:ext cx="4669789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3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Среда – Лакомка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среду женатые парни отправлялись к тещам на блины.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блинами знаменовало взаимную любовь мамы девушки и ее мужа. С старинные времена люди в Масленицу не работали, а только и делали, что ходили по гостям, угощались вкусными блинами, пели песни, устраивали пляски и праздновали Масленицу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513729"/>
            <a:ext cx="4357686" cy="3344270"/>
          </a:xfrm>
          <a:prstGeom prst="rect">
            <a:avLst/>
          </a:prstGeom>
        </p:spPr>
      </p:pic>
      <p:pic>
        <p:nvPicPr>
          <p:cNvPr id="6" name="Рисунок 5" descr="img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72000" y="1857364"/>
            <a:ext cx="4572000" cy="31692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922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боря</dc:creator>
  <cp:lastModifiedBy>Olga</cp:lastModifiedBy>
  <cp:revision>3</cp:revision>
  <dcterms:created xsi:type="dcterms:W3CDTF">2020-02-10T13:48:52Z</dcterms:created>
  <dcterms:modified xsi:type="dcterms:W3CDTF">2020-02-23T12:26:20Z</dcterms:modified>
</cp:coreProperties>
</file>