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71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3466728" cy="3384376"/>
          </a:xfrm>
        </p:spPr>
        <p:txBody>
          <a:bodyPr>
            <a:normAutofit fontScale="90000"/>
          </a:bodyPr>
          <a:lstStyle/>
          <a:p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а-у-и ы</a:t>
            </a:r>
            <a:br>
              <a:rPr lang="ru-RU" sz="6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а-э-о-у</a:t>
            </a:r>
            <a:br>
              <a:rPr lang="ru-RU" sz="6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о-а-ы-у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2492896"/>
            <a:ext cx="4474840" cy="363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на-</a:t>
            </a:r>
            <a:r>
              <a:rPr lang="ru-RU" sz="6000" b="1" dirty="0" err="1">
                <a:latin typeface="Times New Roman" pitchFamily="18" charset="0"/>
                <a:cs typeface="Times New Roman" pitchFamily="18" charset="0"/>
              </a:rPr>
              <a:t>ня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-ла-ля</a:t>
            </a:r>
          </a:p>
          <a:p>
            <a:pPr marL="0" indent="0">
              <a:buNone/>
            </a:pPr>
            <a:r>
              <a:rPr lang="ru-RU" sz="6000" b="1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6000" b="1" dirty="0" err="1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-за-</a:t>
            </a:r>
            <a:r>
              <a:rPr lang="ru-RU" sz="6000" b="1" dirty="0" err="1">
                <a:latin typeface="Times New Roman" pitchFamily="18" charset="0"/>
                <a:cs typeface="Times New Roman" pitchFamily="18" charset="0"/>
              </a:rPr>
              <a:t>зя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ба-</a:t>
            </a:r>
            <a:r>
              <a:rPr lang="ru-RU" sz="6000" b="1" dirty="0" err="1">
                <a:latin typeface="Times New Roman" pitchFamily="18" charset="0"/>
                <a:cs typeface="Times New Roman" pitchFamily="18" charset="0"/>
              </a:rPr>
              <a:t>бя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-да-</a:t>
            </a:r>
            <a:r>
              <a:rPr lang="ru-RU" sz="6000" b="1" dirty="0" err="1">
                <a:latin typeface="Times New Roman" pitchFamily="18" charset="0"/>
                <a:cs typeface="Times New Roman" pitchFamily="18" charset="0"/>
              </a:rPr>
              <a:t>дя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68452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333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28-03-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8"/>
            <a:ext cx="8955063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75656" y="3861048"/>
            <a:ext cx="532859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99592" y="419370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Алфавит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419462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Азбука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25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3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28-03-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0" y="2348880"/>
            <a:ext cx="9076209" cy="211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69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51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012922"/>
              </p:ext>
            </p:extLst>
          </p:nvPr>
        </p:nvGraphicFramePr>
        <p:xfrm>
          <a:off x="1979712" y="2276872"/>
          <a:ext cx="504056" cy="43924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</a:tblGrid>
              <a:tr h="6274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 descr="28-03-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6748"/>
            <a:ext cx="4860683" cy="685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051720" y="2348880"/>
            <a:ext cx="360040" cy="4248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2924944"/>
            <a:ext cx="360040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476672"/>
            <a:ext cx="504056" cy="2955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04419" y="2327385"/>
            <a:ext cx="360040" cy="2901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2924944"/>
            <a:ext cx="360040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1772816"/>
            <a:ext cx="360040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796136" y="1098506"/>
            <a:ext cx="360040" cy="34826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31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6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</Words>
  <Application>Microsoft Office PowerPoint</Application>
  <PresentationFormat>Экран (4:3)</PresentationFormat>
  <Paragraphs>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а-у-и ы а-э-о-у о-а-ы-у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Тен</dc:creator>
  <cp:lastModifiedBy>Виктория Тен</cp:lastModifiedBy>
  <cp:revision>3</cp:revision>
  <dcterms:created xsi:type="dcterms:W3CDTF">2017-03-15T10:34:47Z</dcterms:created>
  <dcterms:modified xsi:type="dcterms:W3CDTF">2017-03-15T11:02:38Z</dcterms:modified>
</cp:coreProperties>
</file>