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5" r:id="rId4"/>
    <p:sldId id="271" r:id="rId5"/>
    <p:sldId id="272" r:id="rId6"/>
    <p:sldId id="273" r:id="rId7"/>
    <p:sldId id="274" r:id="rId8"/>
    <p:sldId id="275" r:id="rId9"/>
    <p:sldId id="276" r:id="rId10"/>
    <p:sldId id="278" r:id="rId11"/>
    <p:sldId id="279" r:id="rId12"/>
    <p:sldId id="277" r:id="rId13"/>
    <p:sldId id="280" r:id="rId14"/>
    <p:sldId id="281" r:id="rId15"/>
    <p:sldId id="282" r:id="rId16"/>
    <p:sldId id="283" r:id="rId17"/>
    <p:sldId id="284" r:id="rId18"/>
    <p:sldId id="28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4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-90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192F91-2FCE-41CB-ADBA-85AFFCBF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C576DB8-F8CC-4533-8449-4E3DEDE1C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5DEF2D0-03ED-4822-B1B1-77B65B82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2CEEEF-BD63-4721-B7C8-FCFCBFF6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318FCAF-5B18-4D9F-9F8A-D7347B89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12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0D53A7-F8E1-4A98-BF0C-23D5B661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1BBE93D-4FF6-4095-876C-3A3C87BBF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086FF1-F9CA-4A4E-A2F7-C577D56C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BE7EF7-F105-4FCF-BB11-FC31A072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5272806-E551-493C-AAD1-CD55833B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578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E7B4FAF-6635-4BB4-8167-DE933056AF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83B4C4C-DF9E-46D7-8903-926FBB83E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6B037B-B765-4EBE-BE7C-3705953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F7F334E-011F-423B-BD8F-C410B11B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E8B73E8-940F-48CE-9B89-F8EB8C22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198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15A772-FE94-4E93-8D8D-C735F036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EA4ECD5-CF81-4C05-9469-415616C22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CF0D9DC-DE76-432A-9BC7-7825E27E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9B70C3-FED6-40EE-AD49-91DDBA99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4101BB-DB71-410F-86DB-AA072D32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744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53C7FD-4658-41B5-AC7C-677D73BC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BAEAFEE-6D78-41F9-9C4C-304A2FEFD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8783FD-8435-4665-9BCD-9712CDC9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E7B4519-0345-4918-81AB-E95DBCDF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350515-74A0-4876-853F-CFC932BA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518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059D58-5506-4A9A-B091-9A989010F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71A441-5547-4982-A7F4-B3EBCD307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BD6F140-D5F0-4495-997D-5D9577307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BD5E786-F773-44CA-B427-6B171FD5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D97FD69-2FAC-4385-8E06-E9823004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56F3241-2CA2-463F-9A30-245E604A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726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68A465-2793-4BB8-BE02-2EC2DDC8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47A9ED-CCBA-453A-B4ED-A2E36AEDE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C34212C-F6A0-4E7E-9807-86347596F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0F4ED54-6A0E-4DF4-8516-3C5DC50CF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7256E34-1C43-43FC-BFEE-31DD9D200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92355FD-9ECD-4795-AF30-229ABDE7C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2B07C6-8979-4820-9D6B-298429995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7780249-CA43-4565-B652-45030EFA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071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13B057-B0AC-4593-BF41-83D1D857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EC7F854-887C-4C8A-A8A5-0D19D22B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2C29F15-24D9-4BB7-A4BA-B1C10D2F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AA0C876-D766-43D9-9DAB-51C7246C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915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6218668-4F33-4158-BF29-DBB0FAD8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DDFD39D-F4A1-4E31-8F27-69262BA9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2F7BF9D-6A0D-4981-8DEA-F2202133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10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950501-99EC-4496-AB53-B69F02FC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7EFE7CA-9B93-4E76-BF8C-DFA442D9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01F899B-76DA-4FD8-A7C3-AD2BF7662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1B2B1E2-9D8C-49B6-BAAE-EED5EFECB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ADA7924-DE68-4034-9867-1A3696B9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AE69774-5609-4D43-BDEA-9856E48D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871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FE9C43-989E-4E99-B6E4-89E68669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0A99898-66C7-472E-8937-F301402BD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7872841-F71F-4F6D-8D06-BF00753D5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CF79C44-9ED0-4323-8A15-07ED225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5156212-1D7F-4FE5-B5B5-B8AC6799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4D63156-B57B-46BF-B95D-722428B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124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DFA10B-B1A9-4A1A-92EF-1680DE3B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676B808-B518-4E77-9E0E-14F00E35B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89A3EE6-B885-4FB3-8B6F-0575642545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594B-A8EC-451C-8102-7EBF57D6F1A2}" type="datetimeFigureOut">
              <a:rPr lang="ru-RU" smtClean="0"/>
              <a:pPr/>
              <a:t>22.12.2017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870EF3-CEC3-4998-A089-EC5094F7B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BC80B4E-E657-40AD-92C9-57735356F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8B30F-4BE3-4919-95BF-79A6E7593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231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edsovet.s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8AF7BB6-9D5A-44E8-92FF-FD84DA06F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2505" y="-2682505"/>
            <a:ext cx="6826990" cy="1219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5148F54-8C90-4D5D-9AC0-2F187F6ED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FE819BB9-1618-49F8-AEB5-2A1BD8D45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0200" y="2636520"/>
            <a:ext cx="6416040" cy="200660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Мастер-класс</a:t>
            </a:r>
            <a:b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закладка для книг</a:t>
            </a:r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«Ёлочка»</a:t>
            </a:r>
            <a:endParaRPr lang="ru-RU" sz="4000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Подзаголовок 7">
            <a:extLst>
              <a:ext uri="{FF2B5EF4-FFF2-40B4-BE49-F238E27FC236}">
                <a16:creationId xmlns="" xmlns:a16="http://schemas.microsoft.com/office/drawing/2014/main" id="{D6126986-2749-477C-A073-9D0879788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240" y="5029200"/>
            <a:ext cx="7437120" cy="1451610"/>
          </a:xfrm>
        </p:spPr>
        <p:txBody>
          <a:bodyPr>
            <a:normAutofit fontScale="77500" lnSpcReduction="20000"/>
          </a:bodyPr>
          <a:lstStyle/>
          <a:p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Автор </a:t>
            </a:r>
            <a:r>
              <a:rPr lang="ru-RU" sz="2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  <a:r>
              <a:rPr lang="ru-RU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Юферева</a:t>
            </a:r>
            <a:r>
              <a:rPr lang="ru-RU" sz="2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И. Н.</a:t>
            </a:r>
            <a:endParaRPr lang="ru-RU" sz="2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учитель  начальных классов </a:t>
            </a:r>
          </a:p>
          <a:p>
            <a:r>
              <a:rPr lang="ru-RU" sz="2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МБОУ </a:t>
            </a:r>
            <a:r>
              <a:rPr lang="ru-RU" sz="2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Нечкинская</a:t>
            </a:r>
            <a:r>
              <a:rPr lang="ru-RU" sz="2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СОШ</a:t>
            </a:r>
            <a:endParaRPr lang="ru-RU" sz="2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D28A6AB-5457-4D35-B036-1E4D87E79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5135396"/>
            <a:ext cx="3371850" cy="1492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82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97680" y="4998720"/>
            <a:ext cx="4479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8. Повтори операцию с другой стороны</a:t>
            </a:r>
          </a:p>
          <a:p>
            <a:pPr marL="457200" indent="-457200" algn="ctr"/>
            <a:r>
              <a:rPr lang="ru-RU" sz="2000" dirty="0" smtClean="0"/>
              <a:t>(смотри на рисунок) </a:t>
            </a:r>
          </a:p>
        </p:txBody>
      </p:sp>
      <p:sp>
        <p:nvSpPr>
          <p:cNvPr id="8" name="Овал 7"/>
          <p:cNvSpPr/>
          <p:nvPr/>
        </p:nvSpPr>
        <p:spPr>
          <a:xfrm flipV="1">
            <a:off x="6659880" y="3185160"/>
            <a:ext cx="137160" cy="1219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486400" y="2194560"/>
            <a:ext cx="1143000" cy="960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93920" y="4998720"/>
            <a:ext cx="3539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9. Согни лист пополам наружу.</a:t>
            </a:r>
          </a:p>
          <a:p>
            <a:pPr marL="457200" indent="-457200" algn="ctr"/>
            <a:r>
              <a:rPr lang="ru-RU" sz="2000" dirty="0" smtClean="0"/>
              <a:t>(смотри на рисунок )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5067300" y="2887980"/>
            <a:ext cx="2651760" cy="10668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727960" y="4937760"/>
            <a:ext cx="8433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10. Сделай ножницами 2 надреза на одинаковом расстоянии друг от друга</a:t>
            </a:r>
          </a:p>
          <a:p>
            <a:pPr marL="457200" indent="-457200" algn="ctr"/>
            <a:r>
              <a:rPr lang="ru-RU" sz="2000" dirty="0" smtClean="0"/>
              <a:t>(смотри на красные линии)</a:t>
            </a:r>
          </a:p>
          <a:p>
            <a:pPr marL="457200" indent="-457200" algn="ctr"/>
            <a:r>
              <a:rPr lang="ru-RU" sz="2000" dirty="0" smtClean="0"/>
              <a:t>Затем под наклоном еще 2 надреза (смотри на белые линии)</a:t>
            </a:r>
          </a:p>
          <a:p>
            <a:pPr marL="457200" indent="-457200" algn="ctr"/>
            <a:endParaRPr lang="ru-RU" sz="2000" dirty="0" smtClean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492240" y="1325880"/>
            <a:ext cx="1722120" cy="13411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888480" y="1859280"/>
            <a:ext cx="685800" cy="457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528560" y="2270760"/>
            <a:ext cx="685800" cy="457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812280" y="1859280"/>
            <a:ext cx="594360" cy="2590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239000" y="2286000"/>
            <a:ext cx="594360" cy="2590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75960" y="4998720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11. Разверни</a:t>
            </a:r>
          </a:p>
        </p:txBody>
      </p: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66160" y="4998720"/>
            <a:ext cx="616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12. </a:t>
            </a:r>
            <a:r>
              <a:rPr lang="ru-RU" sz="2000" dirty="0" err="1" smtClean="0"/>
              <a:t>Наклеи</a:t>
            </a:r>
            <a:r>
              <a:rPr lang="ru-RU" sz="2000" dirty="0" smtClean="0"/>
              <a:t> коричневую полоску  (ствол) внутрь елочки</a:t>
            </a:r>
          </a:p>
        </p:txBody>
      </p: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83280" y="4998720"/>
            <a:ext cx="6462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13. Укрась елочку по своему желанию.</a:t>
            </a:r>
          </a:p>
          <a:p>
            <a:pPr marL="457200" indent="-457200" algn="ctr"/>
            <a:r>
              <a:rPr lang="ru-RU" sz="2000" dirty="0" smtClean="0"/>
              <a:t>Можно склеить середину елочки, чтобы края не торчали.</a:t>
            </a:r>
          </a:p>
        </p:txBody>
      </p: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25440" y="4998720"/>
            <a:ext cx="249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14. Сделай примерку</a:t>
            </a:r>
          </a:p>
        </p:txBody>
      </p: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25440" y="4998720"/>
            <a:ext cx="2403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15. Закладка готова!</a:t>
            </a:r>
          </a:p>
        </p:txBody>
      </p: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C328B05-B7E4-4999-A191-CBAAB2C3A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72033B8-2025-4353-8352-0C5D96399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2105" y="-2671895"/>
            <a:ext cx="6867790" cy="12192000"/>
          </a:xfrm>
          <a:prstGeom prst="rect">
            <a:avLst/>
          </a:prstGeom>
        </p:spPr>
      </p:pic>
      <p:sp>
        <p:nvSpPr>
          <p:cNvPr id="5" name="Заголовок 7"/>
          <p:cNvSpPr>
            <a:spLocks noGrp="1"/>
          </p:cNvSpPr>
          <p:nvPr>
            <p:ph type="title"/>
          </p:nvPr>
        </p:nvSpPr>
        <p:spPr>
          <a:xfrm>
            <a:off x="883920" y="1919605"/>
            <a:ext cx="10515600" cy="1325563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smtClean="0"/>
              <a:t>шаблон:</a:t>
            </a:r>
            <a:br>
              <a:rPr lang="ru-RU" sz="2000" dirty="0" smtClean="0"/>
            </a:br>
            <a:r>
              <a:rPr lang="ru-RU" sz="2000" dirty="0" err="1" smtClean="0"/>
              <a:t>Гайфуллина</a:t>
            </a:r>
            <a:r>
              <a:rPr lang="ru-RU" sz="2000" dirty="0" smtClean="0"/>
              <a:t> </a:t>
            </a:r>
            <a:r>
              <a:rPr lang="ru-RU" sz="2000" dirty="0" err="1" smtClean="0"/>
              <a:t>Айгуль</a:t>
            </a:r>
            <a:r>
              <a:rPr lang="ru-RU" sz="2000" dirty="0" smtClean="0"/>
              <a:t> </a:t>
            </a:r>
            <a:r>
              <a:rPr lang="ru-RU" sz="2000" dirty="0" err="1" smtClean="0"/>
              <a:t>Ринатовна</a:t>
            </a:r>
            <a:r>
              <a:rPr lang="ru-RU" sz="2000" dirty="0" smtClean="0"/>
              <a:t>, учитель начальных </a:t>
            </a:r>
            <a:r>
              <a:rPr lang="ru-RU" sz="2000" dirty="0" err="1" smtClean="0"/>
              <a:t>классовМОБУ</a:t>
            </a:r>
            <a:r>
              <a:rPr lang="ru-RU" sz="2000" dirty="0" smtClean="0"/>
              <a:t> </a:t>
            </a:r>
            <a:r>
              <a:rPr lang="ru-RU" sz="2000" dirty="0" smtClean="0"/>
              <a:t>СОШ №8, г. Белорецк</a:t>
            </a:r>
            <a:br>
              <a:rPr lang="ru-RU" sz="2000" dirty="0" smtClean="0"/>
            </a:br>
            <a:r>
              <a:rPr lang="en-US" sz="2000" dirty="0" smtClean="0">
                <a:hlinkClick r:id="rId4"/>
              </a:rPr>
              <a:t>http://pedsovet.su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8552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CC328B05-B7E4-4999-A191-CBAAB2C3A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72033B8-2025-4353-8352-0C5D96399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2105" y="-2671895"/>
            <a:ext cx="6867790" cy="1219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1127760"/>
            <a:ext cx="76047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  </a:t>
            </a:r>
            <a:r>
              <a:rPr lang="ru-RU" sz="2400" i="1" dirty="0" smtClean="0"/>
              <a:t>Материалы и инструменты для работы:</a:t>
            </a:r>
          </a:p>
          <a:p>
            <a:endParaRPr lang="ru-RU" sz="2400" dirty="0" smtClean="0"/>
          </a:p>
          <a:p>
            <a:pPr marL="342900" indent="-342900"/>
            <a:r>
              <a:rPr lang="ru-RU" sz="2400" dirty="0" smtClean="0"/>
              <a:t>1. Цветная бумага (зелёная) 1 квадрат  (размер: 21×21)</a:t>
            </a:r>
          </a:p>
          <a:p>
            <a:pPr marL="342900" indent="-342900"/>
            <a:r>
              <a:rPr lang="ru-RU" sz="2400" dirty="0" smtClean="0"/>
              <a:t>2. Полоска коричневой бумаги (размер: 1,5×5см)</a:t>
            </a:r>
          </a:p>
          <a:p>
            <a:pPr marL="342900" indent="-342900"/>
            <a:r>
              <a:rPr lang="ru-RU" sz="2400" dirty="0" smtClean="0"/>
              <a:t>3. Ножницы</a:t>
            </a:r>
          </a:p>
          <a:p>
            <a:pPr marL="342900" indent="-342900"/>
            <a:r>
              <a:rPr lang="ru-RU" sz="2400" dirty="0" smtClean="0"/>
              <a:t>4. Клей-карандаш</a:t>
            </a:r>
          </a:p>
          <a:p>
            <a:pPr marL="342900" indent="-342900"/>
            <a:r>
              <a:rPr lang="ru-RU" sz="2400" dirty="0" smtClean="0"/>
              <a:t>5. Для оформления: звездочки, снежинки, </a:t>
            </a:r>
            <a:r>
              <a:rPr lang="ru-RU" sz="2400" dirty="0" err="1" smtClean="0"/>
              <a:t>пайетки</a:t>
            </a:r>
            <a:r>
              <a:rPr lang="ru-RU" sz="2400" dirty="0" smtClean="0"/>
              <a:t>…</a:t>
            </a:r>
          </a:p>
          <a:p>
            <a:pPr marL="342900" indent="-342900"/>
            <a:r>
              <a:rPr lang="ru-RU" dirty="0" smtClean="0"/>
              <a:t> 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8552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4008120" y="1584960"/>
            <a:ext cx="2545080" cy="24536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98520" y="4998720"/>
            <a:ext cx="6618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ru-RU" sz="2000" dirty="0" smtClean="0"/>
              <a:t>Сгибаем с верхнего правого угла лист по диагонали, </a:t>
            </a:r>
          </a:p>
          <a:p>
            <a:pPr marL="457200" indent="-457200" algn="ctr"/>
            <a:r>
              <a:rPr lang="ru-RU" sz="2000" dirty="0" smtClean="0"/>
              <a:t>      чтобы получился треугольник  (смотри на стрелку)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98520" y="4998720"/>
            <a:ext cx="7470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2. Разворачиваем и эту же операцию повторяем в</a:t>
            </a:r>
          </a:p>
          <a:p>
            <a:pPr marL="457200" indent="-457200" algn="ctr"/>
            <a:r>
              <a:rPr lang="ru-RU" sz="2000" dirty="0" smtClean="0"/>
              <a:t> противоположном направлении, загибая с нижнего правого угла.</a:t>
            </a:r>
          </a:p>
          <a:p>
            <a:pPr marL="457200" indent="-457200" algn="ctr"/>
            <a:r>
              <a:rPr lang="ru-RU" sz="2000" dirty="0" smtClean="0"/>
              <a:t>(посмотри на стрелку)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>
            <a:off x="3870960" y="1615440"/>
            <a:ext cx="2758440" cy="2606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94760" y="4968240"/>
            <a:ext cx="5514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3. Разворачиваем лист, как показано на рисунке.</a:t>
            </a:r>
          </a:p>
          <a:p>
            <a:pPr marL="457200" indent="-457200" algn="ctr"/>
            <a:r>
              <a:rPr lang="ru-RU" sz="2000" dirty="0" smtClean="0"/>
              <a:t>Верхний угол загибаем до центра </a:t>
            </a:r>
          </a:p>
        </p:txBody>
      </p:sp>
      <p:sp>
        <p:nvSpPr>
          <p:cNvPr id="8" name="Овал 7"/>
          <p:cNvSpPr/>
          <p:nvPr/>
        </p:nvSpPr>
        <p:spPr>
          <a:xfrm>
            <a:off x="6537960" y="2316480"/>
            <a:ext cx="7620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6141720" y="1722120"/>
            <a:ext cx="838200" cy="152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398520" y="4998720"/>
            <a:ext cx="6898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4. Согни верхнюю часть листа еще раз пополам до середины </a:t>
            </a:r>
          </a:p>
          <a:p>
            <a:pPr marL="457200" indent="-457200" algn="ctr"/>
            <a:r>
              <a:rPr lang="ru-RU" sz="2000" dirty="0" smtClean="0"/>
              <a:t>нижнего  треугольника  (посмотри на рисунок)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577840" y="3261360"/>
            <a:ext cx="2270760" cy="304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 flipH="1">
            <a:off x="6187440" y="2743200"/>
            <a:ext cx="838200" cy="152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97536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39640" y="4998720"/>
            <a:ext cx="4032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ru-RU" sz="2000" dirty="0" smtClean="0"/>
              <a:t>5. Правый угол загибаем до центра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5387340" y="3086100"/>
            <a:ext cx="2651760" cy="10668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 flipV="1">
            <a:off x="6583680" y="2103120"/>
            <a:ext cx="137160" cy="1219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>
            <a:off x="6918960" y="1950720"/>
            <a:ext cx="1798320" cy="457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45280" y="4998720"/>
            <a:ext cx="4868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6. Повторяем эту операцию с левого конца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5295900" y="3086100"/>
            <a:ext cx="2651760" cy="10668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 flipV="1">
            <a:off x="6537960" y="2103120"/>
            <a:ext cx="137160" cy="1219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724400" y="1981200"/>
            <a:ext cx="1813560" cy="609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0F11E86-333B-4032-BE2C-88D8AFA2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731" y="-2680731"/>
            <a:ext cx="6830539" cy="12192002"/>
          </a:xfrm>
          <a:prstGeom prst="rect">
            <a:avLst/>
          </a:prstGeom>
        </p:spPr>
      </p:pic>
      <p:pic>
        <p:nvPicPr>
          <p:cNvPr id="5" name="Объект 4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8DA0C98-A9CF-4F66-AB3F-53DC2DE7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CB7749-5681-4DD0-ACAA-35A338F7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930" y="365125"/>
            <a:ext cx="8729869" cy="632205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8080" y="1005840"/>
            <a:ext cx="5943600" cy="36880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97680" y="4998720"/>
            <a:ext cx="4822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ru-RU" sz="2000" dirty="0" smtClean="0"/>
              <a:t>7. Верхний правый угол загибаем к центру</a:t>
            </a:r>
          </a:p>
          <a:p>
            <a:pPr marL="457200" indent="-457200" algn="ctr"/>
            <a:r>
              <a:rPr lang="ru-RU" sz="2000" dirty="0" smtClean="0"/>
              <a:t>(смотри на рисунок) </a:t>
            </a:r>
          </a:p>
        </p:txBody>
      </p:sp>
      <p:sp>
        <p:nvSpPr>
          <p:cNvPr id="8" name="Овал 7"/>
          <p:cNvSpPr/>
          <p:nvPr/>
        </p:nvSpPr>
        <p:spPr>
          <a:xfrm flipV="1">
            <a:off x="6629400" y="3215640"/>
            <a:ext cx="137160" cy="1219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6797040" y="2194560"/>
            <a:ext cx="975360" cy="9296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71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260</Words>
  <Application>Microsoft Office PowerPoint</Application>
  <PresentationFormat>Произвольный</PresentationFormat>
  <Paragraphs>55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Мастер-класс закладка для книг «Ёлочка»</vt:lpstr>
      <vt:lpstr>Слайд 2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шаблон: Гайфуллина Айгуль Ринатовна, учитель начальных классовМОБУ СОШ №8, г. Белорецк http://pedsovet.su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Айгуль Гайфуллина</dc:creator>
  <cp:lastModifiedBy>Yufereva</cp:lastModifiedBy>
  <cp:revision>28</cp:revision>
  <dcterms:created xsi:type="dcterms:W3CDTF">2017-12-17T13:38:46Z</dcterms:created>
  <dcterms:modified xsi:type="dcterms:W3CDTF">2017-12-22T16:15:30Z</dcterms:modified>
</cp:coreProperties>
</file>