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89750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16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EF49-9C53-4493-ADEC-393024D0D95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735-992B-493B-B2DD-1F0EF0CAF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EF49-9C53-4493-ADEC-393024D0D95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735-992B-493B-B2DD-1F0EF0CAF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EF49-9C53-4493-ADEC-393024D0D95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735-992B-493B-B2DD-1F0EF0CAF8F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EF49-9C53-4493-ADEC-393024D0D95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735-992B-493B-B2DD-1F0EF0CAF8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EF49-9C53-4493-ADEC-393024D0D95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735-992B-493B-B2DD-1F0EF0CAF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EF49-9C53-4493-ADEC-393024D0D95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735-992B-493B-B2DD-1F0EF0CAF8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EF49-9C53-4493-ADEC-393024D0D95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735-992B-493B-B2DD-1F0EF0CAF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EF49-9C53-4493-ADEC-393024D0D95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735-992B-493B-B2DD-1F0EF0CAF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EF49-9C53-4493-ADEC-393024D0D95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735-992B-493B-B2DD-1F0EF0CAF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EF49-9C53-4493-ADEC-393024D0D95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735-992B-493B-B2DD-1F0EF0CAF8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EF49-9C53-4493-ADEC-393024D0D95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735-992B-493B-B2DD-1F0EF0CAF8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824EF49-9C53-4493-ADEC-393024D0D950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D6C6735-992B-493B-B2DD-1F0EF0CAF8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701" y="548680"/>
            <a:ext cx="7772400" cy="11819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Мой знак зодиака </a:t>
            </a:r>
            <a:r>
              <a:rPr lang="ru-RU" dirty="0"/>
              <a:t>– </a:t>
            </a:r>
            <a:r>
              <a:rPr lang="ru-RU" dirty="0" smtClean="0"/>
              <a:t>Лев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(23 </a:t>
            </a:r>
            <a:r>
              <a:rPr lang="ru-RU" dirty="0"/>
              <a:t>июля – 21 </a:t>
            </a:r>
            <a:r>
              <a:rPr lang="ru-RU" dirty="0" smtClean="0"/>
              <a:t>августа)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0408" y="5589240"/>
            <a:ext cx="6400800" cy="576064"/>
          </a:xfrm>
        </p:spPr>
        <p:txBody>
          <a:bodyPr>
            <a:normAutofit fontScale="85000" lnSpcReduction="20000"/>
          </a:bodyPr>
          <a:lstStyle/>
          <a:p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Шигарев Семён 2 «Б» класс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1988840"/>
            <a:ext cx="3966264" cy="2979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56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586498"/>
            <a:ext cx="3987965" cy="2757898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Созвездие Льва -  одно из самых ярких созвездий.</a:t>
            </a:r>
          </a:p>
          <a:p>
            <a:r>
              <a:rPr lang="ru-RU" dirty="0" smtClean="0"/>
              <a:t>Шесть </a:t>
            </a:r>
            <a:r>
              <a:rPr lang="ru-RU" dirty="0"/>
              <a:t>ярких </a:t>
            </a:r>
            <a:r>
              <a:rPr lang="ru-RU" dirty="0" smtClean="0"/>
              <a:t>звезд </a:t>
            </a:r>
            <a:r>
              <a:rPr lang="ru-RU" dirty="0"/>
              <a:t>образуют львиную голову</a:t>
            </a:r>
            <a:r>
              <a:rPr lang="ru-RU" dirty="0" smtClean="0"/>
              <a:t>.</a:t>
            </a:r>
          </a:p>
          <a:p>
            <a:r>
              <a:rPr lang="ru-RU" dirty="0"/>
              <a:t>Самая яркая из звезд – </a:t>
            </a:r>
            <a:r>
              <a:rPr lang="ru-RU" dirty="0" smtClean="0"/>
              <a:t>Регул означает </a:t>
            </a:r>
            <a:r>
              <a:rPr lang="ru-RU" dirty="0"/>
              <a:t>собой львиное сердце.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624736" cy="1368152"/>
          </a:xfrm>
        </p:spPr>
        <p:txBody>
          <a:bodyPr/>
          <a:lstStyle/>
          <a:p>
            <a:r>
              <a:rPr lang="ru-RU" dirty="0" smtClean="0"/>
              <a:t>Созвездие Льва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45125"/>
            <a:ext cx="416634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466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3212976"/>
            <a:ext cx="5040561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Д</a:t>
            </a:r>
            <a:r>
              <a:rPr lang="ru-RU" dirty="0" smtClean="0"/>
              <a:t>ревние </a:t>
            </a:r>
            <a:r>
              <a:rPr lang="ru-RU" dirty="0"/>
              <a:t>египтяне </a:t>
            </a:r>
            <a:r>
              <a:rPr lang="ru-RU" dirty="0" smtClean="0"/>
              <a:t>верили, что под знаком Льва, </a:t>
            </a:r>
            <a:r>
              <a:rPr lang="ru-RU" dirty="0"/>
              <a:t>рождаются самые великие правители и фараоны.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4392488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Мифы и легенды о созвездии Льва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36912"/>
            <a:ext cx="2374608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44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88024" y="2564904"/>
            <a:ext cx="4104456" cy="27176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Люди</a:t>
            </a:r>
            <a:r>
              <a:rPr lang="ru-RU" dirty="0"/>
              <a:t>, рожденные под знаком Льва, являются </a:t>
            </a:r>
            <a:r>
              <a:rPr lang="ru-RU" dirty="0" smtClean="0"/>
              <a:t> </a:t>
            </a:r>
            <a:r>
              <a:rPr lang="ru-RU" dirty="0"/>
              <a:t>лидерами. </a:t>
            </a:r>
            <a:r>
              <a:rPr lang="ru-RU" dirty="0" smtClean="0"/>
              <a:t>У них </a:t>
            </a:r>
            <a:r>
              <a:rPr lang="ru-RU" dirty="0"/>
              <a:t>много </a:t>
            </a:r>
            <a:r>
              <a:rPr lang="ru-RU" dirty="0" smtClean="0"/>
              <a:t>друзей</a:t>
            </a:r>
            <a:r>
              <a:rPr lang="ru-RU" dirty="0"/>
              <a:t>, потому что они </a:t>
            </a:r>
            <a:r>
              <a:rPr lang="ru-RU" dirty="0" smtClean="0"/>
              <a:t>щедрые </a:t>
            </a:r>
            <a:r>
              <a:rPr lang="ru-RU" dirty="0"/>
              <a:t>и </a:t>
            </a:r>
            <a:r>
              <a:rPr lang="ru-RU" dirty="0" smtClean="0"/>
              <a:t>преданные.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32798" y="404664"/>
            <a:ext cx="4835310" cy="1252728"/>
          </a:xfrm>
        </p:spPr>
        <p:txBody>
          <a:bodyPr>
            <a:normAutofit/>
          </a:bodyPr>
          <a:lstStyle/>
          <a:p>
            <a:r>
              <a:rPr lang="ru-RU" dirty="0" smtClean="0"/>
              <a:t>Знак зодиака - Лев</a:t>
            </a:r>
            <a:endParaRPr lang="ru-RU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415491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854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179</TotalTime>
  <Words>89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Волна</vt:lpstr>
      <vt:lpstr>Мой знак зодиака – Лев (23 июля – 21 августа)</vt:lpstr>
      <vt:lpstr>Созвездие Льва</vt:lpstr>
      <vt:lpstr>Мифы и легенды о созвездии Льва</vt:lpstr>
      <vt:lpstr>Знак зодиака - Лев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User</cp:lastModifiedBy>
  <cp:revision>11</cp:revision>
  <cp:lastPrinted>2020-10-08T18:59:47Z</cp:lastPrinted>
  <dcterms:created xsi:type="dcterms:W3CDTF">2020-10-08T15:23:29Z</dcterms:created>
  <dcterms:modified xsi:type="dcterms:W3CDTF">2020-10-09T12:02:11Z</dcterms:modified>
</cp:coreProperties>
</file>