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59" r:id="rId6"/>
    <p:sldId id="258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2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9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4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1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8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6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6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0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1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7D1B1-21EE-43A3-8E6F-5102CFD72CD8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10DB-BADF-43CA-BBD5-26BD6666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7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обучающихся с исполнительными органами государственной власти с целью решения проблем местного социума</a:t>
            </a:r>
          </a:p>
        </p:txBody>
      </p:sp>
    </p:spTree>
    <p:extLst>
      <p:ext uri="{BB962C8B-B14F-4D97-AF65-F5344CB8AC3E}">
        <p14:creationId xmlns:p14="http://schemas.microsoft.com/office/powerpoint/2010/main" val="37244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60619" y="253981"/>
            <a:ext cx="7459548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конкурс  детских творческих работ «Выборы глазами детей»</a:t>
            </a:r>
            <a:endParaRPr lang="ru-RU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73615" y="1601416"/>
            <a:ext cx="3433556" cy="4705369"/>
            <a:chOff x="2673615" y="1601416"/>
            <a:chExt cx="3433556" cy="4705369"/>
          </a:xfrm>
        </p:grpSpPr>
        <p:pic>
          <p:nvPicPr>
            <p:cNvPr id="4098" name="Picture 2" descr="C:\Users\Люба\Desktop\Фактор роста Буквознай\SWScan00029.bmp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379" b="4772"/>
            <a:stretch/>
          </p:blipFill>
          <p:spPr bwMode="auto">
            <a:xfrm>
              <a:off x="2673615" y="1601416"/>
              <a:ext cx="3433556" cy="4705369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Люба\Desktop\Фактор роста Буквознай\SWScan00029.bmp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767" t="70329" r="36164" b="27544"/>
            <a:stretch/>
          </p:blipFill>
          <p:spPr bwMode="auto">
            <a:xfrm>
              <a:off x="4339406" y="5085184"/>
              <a:ext cx="283779" cy="72008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1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инспектором ГИБДД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" name="Picture 1" descr="F:\ПНПО\3\3.3\Фото\Встреча с инспектором ГИБДД\DSCN03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30" y="4005064"/>
            <a:ext cx="3168352" cy="23762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ПНПО\3\3.3\Фото\Встреча с инспектором ГИБДД\DSCN03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209959"/>
            <a:ext cx="3096620" cy="23224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ПНПО\3\3.3\Фото\Встреча с инспектором ГИБДД\DSCN03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3" y="2780928"/>
            <a:ext cx="3264363" cy="244827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НПО\3\3.3\Фото\Встреча с инспектором ГИБДД\DSCN03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939819" cy="22048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НПО\3\3.3\Фото\Встреча с инспектором ГИБДД\DSCN03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368" y="4041068"/>
            <a:ext cx="3168352" cy="23762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5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ГИБДД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772816"/>
            <a:ext cx="3459460" cy="1944216"/>
          </a:xfrm>
          <a:prstGeom prst="rect">
            <a:avLst/>
          </a:prstGeom>
          <a:ln w="44450" cmpd="tri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Люба\Desktop\Жесткий\Фото 2 класс\111___05\IMG_04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456384" cy="194581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ба\Desktop\Жесткий\Фото 2 класс\111___05\IMG_049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581450" cy="201622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юба\Desktop\Жесткий\Фото 2 класс\111___05\IMG_048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581451" cy="201622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пожарную часть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 descr="F:\гузель\фото\экскурсия в пож.часть\IMG_0917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299743" y="1545390"/>
            <a:ext cx="3259982" cy="244640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5" descr="F:\гузель\фото\экскурсия в УВД\IMG_1048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059833" y="4122747"/>
            <a:ext cx="3421170" cy="256736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 descr="G:\Новая папка (2)\Фото детей\IMG_017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7544" y="1420784"/>
            <a:ext cx="3428014" cy="257101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4405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F:\Правшина Л.А\2012-12-27 Сканирование\Сканирование 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81"/>
          <a:stretch>
            <a:fillRect/>
          </a:stretch>
        </p:blipFill>
        <p:spPr bwMode="auto">
          <a:xfrm>
            <a:off x="755576" y="1700808"/>
            <a:ext cx="3238500" cy="4735512"/>
          </a:xfrm>
          <a:prstGeom prst="rect">
            <a:avLst/>
          </a:prstGeom>
          <a:noFill/>
          <a:ln w="4445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G:\Достижения 4-а класса\Достижения детей\Рыжий кот\1136-1352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564" y="1700808"/>
            <a:ext cx="3240360" cy="473551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78841"/>
            <a:ext cx="4258816" cy="126882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Городской конкурс буклетов и листовок по профилактике дорожного движения «Мы за безопасность на дорогах!»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60032" y="278841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конкурс плакатов «Правила дорожные знать каждому положено!»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327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F:\Правшина Л.А\Спасатели 2012\Rewarding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39859"/>
            <a:ext cx="1800225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F:\Правшина Л.А\Спасатели 2012\Rewarding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479550"/>
            <a:ext cx="1801812" cy="254476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F:\Правшина Л.А\Спасатели 2012\Rewarding (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975" y="1484313"/>
            <a:ext cx="1801813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 descr="F:\Правшина Л.А\Спасатели 2012\Rewarding (4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1460500"/>
            <a:ext cx="1801812" cy="254635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F:\Правшина Л.А\Спасатели 2012\Rewarding (5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1800225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 descr="F:\Правшина Л.А\Спасатели 2012\Rewarding (6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221163"/>
            <a:ext cx="1801812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7" name="Picture 9" descr="F:\Правшина Л.А\Спасатели 2012\Rewarding (7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1801813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8" name="Picture 10" descr="F:\Правшина Л.А\Спасатели 2012\Rewarding (8)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4221163"/>
            <a:ext cx="1801812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9" y="0"/>
            <a:ext cx="8353746" cy="15659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игра - конкурс по ОБЖ «Спасатели – 2012»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57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313" y="1440507"/>
            <a:ext cx="1800225" cy="254346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27647" y="1479550"/>
            <a:ext cx="1801143" cy="254476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3310" y="1484313"/>
            <a:ext cx="1801142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5463" y="1460821"/>
            <a:ext cx="1801812" cy="254570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313" y="4221811"/>
            <a:ext cx="1800225" cy="254346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27648" y="4221163"/>
            <a:ext cx="1801142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235" y="4221163"/>
            <a:ext cx="1801142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5798" y="4221163"/>
            <a:ext cx="1801142" cy="254476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9" y="0"/>
            <a:ext cx="8353746" cy="15659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игра - конкурс по ОБЖ «Спасатели </a:t>
            </a:r>
            <a:r>
              <a:rPr lang="ru-RU" sz="24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2013»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74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314" y="1196753"/>
            <a:ext cx="3312506" cy="455566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0112" y="1196752"/>
            <a:ext cx="3312504" cy="455566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9" y="1"/>
            <a:ext cx="8353746" cy="13407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Всероссийская дистанционная олимпиада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«Азбука безопасной зимы»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08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2812" y="260648"/>
            <a:ext cx="3816423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конкурс «Боевой листок»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8064" y="260648"/>
            <a:ext cx="3816423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конкурс детских творческих работ «Сохраним свой дом от огня»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706941" y="1737051"/>
            <a:ext cx="2932872" cy="4339333"/>
            <a:chOff x="5706941" y="1737051"/>
            <a:chExt cx="2932872" cy="4339333"/>
          </a:xfrm>
        </p:grpSpPr>
        <p:pic>
          <p:nvPicPr>
            <p:cNvPr id="3075" name="Picture 3" descr="C:\Users\Люба\Desktop\Фактор роста Буквознай\SWScan00028.bmp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85" t="1965" r="3309" b="2003"/>
            <a:stretch/>
          </p:blipFill>
          <p:spPr bwMode="auto">
            <a:xfrm>
              <a:off x="5706941" y="1737051"/>
              <a:ext cx="2932872" cy="4339333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Люба\Desktop\Фактор роста Буквознай\SWScan00028.bmp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842" t="92149" r="19739" b="5958"/>
            <a:stretch/>
          </p:blipFill>
          <p:spPr bwMode="auto">
            <a:xfrm>
              <a:off x="6915873" y="5823435"/>
              <a:ext cx="515008" cy="85486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784859" y="1737051"/>
            <a:ext cx="2952328" cy="4344208"/>
            <a:chOff x="784859" y="1737051"/>
            <a:chExt cx="2952328" cy="4344208"/>
          </a:xfrm>
        </p:grpSpPr>
        <p:pic>
          <p:nvPicPr>
            <p:cNvPr id="3074" name="Picture 2" descr="C:\Users\Люба\Desktop\Фактор роста Буквознай\SWScan00024.bmp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000" b="1782"/>
            <a:stretch/>
          </p:blipFill>
          <p:spPr bwMode="auto">
            <a:xfrm>
              <a:off x="784859" y="1737051"/>
              <a:ext cx="2952328" cy="4344208"/>
            </a:xfrm>
            <a:prstGeom prst="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Люба\Desktop\Фактор роста Буквознай\SWScan00024.bmp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179" t="90709" r="64085" b="6915"/>
            <a:stretch/>
          </p:blipFill>
          <p:spPr bwMode="auto">
            <a:xfrm>
              <a:off x="1912883" y="5770883"/>
              <a:ext cx="557048" cy="105103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81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Взаимодействие обучающихся с исполнительными органами государственной власти с целью решения проблем местного социума</vt:lpstr>
      <vt:lpstr>Встреча с инспектором ГИБДД</vt:lpstr>
      <vt:lpstr>Экскурсия в ГИБДД</vt:lpstr>
      <vt:lpstr>Экскурсия в пожарную часть</vt:lpstr>
      <vt:lpstr>III Городской конкурс буклетов и листовок по профилактике дорожного движения «Мы за безопасность на дорогах!»</vt:lpstr>
      <vt:lpstr>Всероссийская игра - конкурс по ОБЖ «Спасатели – 2012»</vt:lpstr>
      <vt:lpstr>Всероссийская игра - конкурс по ОБЖ «Спасатели – 2013»</vt:lpstr>
      <vt:lpstr>Всероссийская дистанционная олимпиада  «Азбука безопасной зимы»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обучающихся с исполнительными органами государственной власти с целью решения проблем местного социума</dc:title>
  <dc:creator>Люба</dc:creator>
  <cp:lastModifiedBy>Люба</cp:lastModifiedBy>
  <cp:revision>6</cp:revision>
  <dcterms:created xsi:type="dcterms:W3CDTF">2014-03-16T12:29:31Z</dcterms:created>
  <dcterms:modified xsi:type="dcterms:W3CDTF">2014-03-17T14:18:43Z</dcterms:modified>
</cp:coreProperties>
</file>