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7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A50021"/>
    <a:srgbClr val="E6FD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019F-8761-4442-9473-207E3FE4B32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568-04C3-484B-B113-8DFB908D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019F-8761-4442-9473-207E3FE4B32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568-04C3-484B-B113-8DFB908D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019F-8761-4442-9473-207E3FE4B32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568-04C3-484B-B113-8DFB908D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019F-8761-4442-9473-207E3FE4B32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568-04C3-484B-B113-8DFB908D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019F-8761-4442-9473-207E3FE4B32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568-04C3-484B-B113-8DFB908D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019F-8761-4442-9473-207E3FE4B32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568-04C3-484B-B113-8DFB908D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019F-8761-4442-9473-207E3FE4B32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568-04C3-484B-B113-8DFB908D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019F-8761-4442-9473-207E3FE4B32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568-04C3-484B-B113-8DFB908D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019F-8761-4442-9473-207E3FE4B32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568-04C3-484B-B113-8DFB908D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019F-8761-4442-9473-207E3FE4B32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568-04C3-484B-B113-8DFB908D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019F-8761-4442-9473-207E3FE4B32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568-04C3-484B-B113-8DFB908D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019F-8761-4442-9473-207E3FE4B32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AF568-04C3-484B-B113-8DFB908D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картинки домашних животных\16088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036496" cy="662473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716016" y="4365104"/>
            <a:ext cx="3022104" cy="14700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Антоновская Г.П.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МБДОУ «Детский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сад им. Н.К.Крупской»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Барское Татарово.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Подбери гараж по цвету машины</a:t>
            </a:r>
            <a:r>
              <a:rPr lang="ru-RU" dirty="0" smtClean="0"/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(игра для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младшего возраста)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esktop\картинки домашних животных\72039451_j291158_12956169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71600" y="3140968"/>
            <a:ext cx="2160240" cy="2908548"/>
          </a:xfrm>
          <a:prstGeom prst="rect">
            <a:avLst/>
          </a:prstGeom>
          <a:noFill/>
        </p:spPr>
      </p:pic>
      <p:pic>
        <p:nvPicPr>
          <p:cNvPr id="7" name="~PP1816.WAV">
            <a:hlinkClick r:id="" action="ppaction://media"/>
          </p:cNvPr>
          <p:cNvPicPr>
            <a:picLocks noRot="1" noChangeAspect="1"/>
          </p:cNvPicPr>
          <p:nvPr>
            <a:wavAudioFile r:embed="rId1" name="~PP1816.WAV"/>
          </p:nvPr>
        </p:nvPicPr>
        <p:blipFill>
          <a:blip r:embed="rId5" cstate="print"/>
          <a:stretch>
            <a:fillRect/>
          </a:stretch>
        </p:blipFill>
        <p:spPr>
          <a:xfrm>
            <a:off x="8572500" y="62865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87624" y="620688"/>
            <a:ext cx="1512168" cy="26642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C:\Users\1\Desktop\картинки домашних животных\16088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1988840"/>
            <a:ext cx="1944216" cy="22322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995936" y="620688"/>
            <a:ext cx="1944216" cy="1368152"/>
          </a:xfrm>
          <a:prstGeom prst="triangle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2492896"/>
            <a:ext cx="1224136" cy="172819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ФОТОПЛАНЕТА ДРУЗЕЙ"/>
          <p:cNvPicPr/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33831" r="63561" b="37811"/>
          <a:stretch>
            <a:fillRect/>
          </a:stretch>
        </p:blipFill>
        <p:spPr bwMode="auto">
          <a:xfrm>
            <a:off x="5148064" y="4725144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ФОТОПЛАНЕТА ДРУЗЕЙ"/>
          <p:cNvPicPr/>
          <p:nvPr/>
        </p:nvPicPr>
        <p:blipFill>
          <a:blip r:embed="rId6" cstate="print"/>
          <a:srcRect t="33831" r="63561" b="37811"/>
          <a:stretch>
            <a:fillRect/>
          </a:stretch>
        </p:blipFill>
        <p:spPr bwMode="auto">
          <a:xfrm>
            <a:off x="1187624" y="2780928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ФОТОПЛАНЕТА ДРУЗЕЙ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</a:blip>
          <a:srcRect t="33831" r="63561" b="37811"/>
          <a:stretch>
            <a:fillRect/>
          </a:stretch>
        </p:blipFill>
        <p:spPr bwMode="auto">
          <a:xfrm>
            <a:off x="1403648" y="4581128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ФОТОПЛАНЕТА ДРУЗЕЙ"/>
          <p:cNvPicPr/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3831" r="63561" b="37811"/>
          <a:stretch>
            <a:fillRect/>
          </a:stretch>
        </p:blipFill>
        <p:spPr bwMode="auto">
          <a:xfrm>
            <a:off x="5868144" y="3140968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~PP2671.WAV">
            <a:hlinkClick r:id="" action="ppaction://media"/>
          </p:cNvPr>
          <p:cNvPicPr>
            <a:picLocks noRot="1" noChangeAspect="1"/>
          </p:cNvPicPr>
          <p:nvPr>
            <a:wavAudioFile r:embed="rId1" name="~PP2671.WAV"/>
          </p:nvPr>
        </p:nvPicPr>
        <p:blipFill>
          <a:blip r:embed="rId7" cstate="print"/>
          <a:stretch>
            <a:fillRect/>
          </a:stretch>
        </p:blipFill>
        <p:spPr>
          <a:xfrm>
            <a:off x="8572500" y="62865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удок автомоби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удок автомоби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7175 C 0.03854 -0.09143 0.01406 -0.09675 0.00035 -0.10138 C -0.01285 -0.11458 -0.02518 -0.11342 -0.03993 -0.1199 C -0.04913 -0.11875 -0.05851 -0.11782 -0.06771 -0.1162 C -0.08004 -0.11412 -0.08993 -0.1037 -0.10104 -0.09768 C -0.10834 -0.08449 -0.11927 -0.0743 -0.12604 -0.06064 C -0.13507 -0.04259 -0.12709 -0.05625 -0.1316 -0.04212 C -0.13229 -0.04004 -0.13802 -0.03009 -0.13854 -0.02916 C -0.13906 -0.02476 -0.13854 -0.02013 -0.13993 -0.0162 C -0.14097 -0.01342 -0.14375 -0.01273 -0.14549 -0.01064 C -0.16111 0.00788 -0.1467 -0.00902 -0.15521 0.00417 C -0.16476 0.01899 -0.1566 0.00417 -0.16771 0.01899 C -0.17865 0.03357 -0.16441 0.01945 -0.17743 0.0338 C -0.18472 0.0419 -0.19306 0.04885 -0.20104 0.05602 C -0.20643 0.06088 -0.21146 0.06713 -0.21771 0.06899 C -0.22448 0.07084 -0.2316 0.07153 -0.23854 0.07269 C -0.27691 0.072 -0.31545 0.072 -0.35382 0.07084 C -0.37465 0.07014 -0.39288 0.05301 -0.41215 0.04491 C -0.42604 0.03913 -0.43854 0.03565 -0.45104 0.02454 C -0.47222 -0.01597 -0.45122 0.02663 -0.46632 -0.01064 C -0.47084 -0.02199 -0.47656 -0.03171 -0.48021 -0.04398 C -0.48073 -0.04768 -0.48177 -0.05138 -0.4816 -0.05509 C -0.48143 -0.06458 -0.48959 -0.18472 -0.45521 -0.19398 C -0.43837 -0.20509 -0.42865 -0.19745 -0.4066 -0.19398 C -0.38247 -0.18425 -0.36927 -0.16365 -0.34827 -0.14953 C -0.33941 -0.13472 -0.3316 -0.13194 -0.3191 -0.12546 C -0.31111 -0.12129 -0.30313 -0.11759 -0.29549 -0.1125 C -0.29184 -0.10995 -0.2882 -0.10717 -0.28438 -0.10509 C -0.26997 -0.09675 -0.25261 -0.09467 -0.23715 -0.09212 C -0.23212 -0.09282 -0.22674 -0.09212 -0.22188 -0.09398 C -0.21754 -0.0956 -0.20417 -0.11226 -0.20243 -0.11435 C -0.18594 -0.13495 -0.16823 -0.15578 -0.15799 -0.18287 C -0.15573 -0.20439 -0.14028 -0.27731 -0.1566 -0.27731 " pathEditMode="relative" rAng="0" ptsTypes="ffffffffffffffffffffffffffffffff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-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zg_tormozo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удок автомоби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 isNarration="1"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картинки домашних животных\16088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9036496" cy="66247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2132856"/>
            <a:ext cx="1224136" cy="11521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79912" y="764704"/>
            <a:ext cx="1224136" cy="1368152"/>
          </a:xfrm>
          <a:prstGeom prst="triangle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2564904"/>
            <a:ext cx="504056" cy="72008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ФОТОПЛАНЕТА ДРУЗЕЙ"/>
          <p:cNvPicPr/>
          <p:nvPr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 t="33831" r="63561" b="37811"/>
          <a:stretch>
            <a:fillRect/>
          </a:stretch>
        </p:blipFill>
        <p:spPr bwMode="auto">
          <a:xfrm>
            <a:off x="5436096" y="4509120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ФОТОПЛАНЕТА ДРУЗЕЙ"/>
          <p:cNvPicPr/>
          <p:nvPr/>
        </p:nvPicPr>
        <p:blipFill>
          <a:blip r:embed="rId5" cstate="print"/>
          <a:srcRect t="33831" r="63561" b="37811"/>
          <a:stretch>
            <a:fillRect/>
          </a:stretch>
        </p:blipFill>
        <p:spPr bwMode="auto">
          <a:xfrm>
            <a:off x="5364088" y="2564904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ФОТОПЛАНЕТА ДРУЗЕЙ"/>
          <p:cNvPicPr/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33831" r="63561" b="37811"/>
          <a:stretch>
            <a:fillRect/>
          </a:stretch>
        </p:blipFill>
        <p:spPr bwMode="auto">
          <a:xfrm>
            <a:off x="1835696" y="4509120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ФОТОПЛАНЕТА ДРУЗЕЙ"/>
          <p:cNvPicPr/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 t="33831" r="63561" b="37811"/>
          <a:stretch>
            <a:fillRect/>
          </a:stretch>
        </p:blipFill>
        <p:spPr bwMode="auto">
          <a:xfrm>
            <a:off x="827584" y="2564904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док автомоби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док автомоби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43 -0.1081 C 0.12656 -0.08472 0.18403 -0.09097 0.21406 -0.14352 C 0.21701 -0.15602 0.21753 -0.1625 0.20903 -0.17037 C 0.20174 -0.18472 0.18889 -0.19306 0.17899 -0.20371 C 0.16597 -0.21759 0.15885 -0.22917 0.14062 -0.23033 C 0.10295 -0.23287 0.0651 -0.23333 0.02743 -0.23472 C -0.00538 -0.23333 -0.03837 -0.23519 -0.07101 -0.23033 C -0.09618 -0.22662 -0.1434 -0.19329 -0.16424 -0.17477 C -0.17344 -0.15833 -0.18403 -0.14306 -0.19427 -0.12801 C -0.19792 -0.12246 -0.20347 -0.11898 -0.2059 -0.1125 C -0.21389 -0.09144 -0.20972 -0.1 -0.21771 -0.08588 C -0.21024 -0.04236 -0.18872 -0.00787 -0.16927 0.02754 C -0.16615 0.0331 -0.16424 0.04004 -0.16094 0.04537 C -0.15156 0.06018 -0.13629 0.07361 -0.12761 0.08981 C -0.1158 0.11204 -0.1033 0.13634 -0.09427 0.16088 C -0.09011 0.18403 -0.09583 0.15671 -0.08924 0.17639 C -0.08785 0.18079 -0.08594 0.18981 -0.08594 0.19004 C -0.08386 0.20787 -0.08299 0.20856 -0.08594 0.23194 C -0.08715 0.24167 -0.09097 0.24143 -0.09601 0.24745 C -0.10747 0.26134 -0.11267 0.26829 -0.12761 0.27407 C -0.14566 0.29815 -0.13351 0.28472 -0.16771 0.30741 C -0.17847 0.31458 -0.20104 0.32523 -0.20104 0.32546 C -0.21267 0.32292 -0.22448 0.32153 -0.23594 0.31852 C -0.24288 0.31667 -0.25 0.30254 -0.25434 0.29629 C -0.26094 0.28657 -0.27101 0.2743 -0.27604 0.26296 C -0.29601 0.21713 -0.27153 0.26551 -0.28438 0.24074 C -0.28629 0.18079 -0.29011 0.12083 -0.29097 0.06088 C -0.29254 -0.06227 -0.31632 -0.04329 -0.28264 -0.06574 C -0.27205 -0.08056 -0.25729 -0.08333 -0.24271 -0.08588 C -0.23472 -0.09607 -0.23004 -0.10208 -0.23924 -0.11482 C -0.2408 -0.1206 -0.24097 -0.12801 -0.24427 -0.13241 " pathEditMode="relative" rAng="0" ptsTypes="ffffffffffffffffffffffffffffff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zg_tormozo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док автомоби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картинки домашних животных\16088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9036496" cy="66247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1988840"/>
            <a:ext cx="1224136" cy="11521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139952" y="620688"/>
            <a:ext cx="1224136" cy="1368152"/>
          </a:xfrm>
          <a:prstGeom prst="triangle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2420888"/>
            <a:ext cx="504056" cy="72008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ФОТОПЛАНЕТА ДРУЗЕЙ"/>
          <p:cNvPicPr/>
          <p:nvPr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 t="33831" r="63561" b="37811"/>
          <a:stretch>
            <a:fillRect/>
          </a:stretch>
        </p:blipFill>
        <p:spPr bwMode="auto">
          <a:xfrm>
            <a:off x="5796136" y="2852936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ФОТОПЛАНЕТА ДРУЗЕЙ"/>
          <p:cNvPicPr/>
          <p:nvPr/>
        </p:nvPicPr>
        <p:blipFill>
          <a:blip r:embed="rId5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t="33831" r="63561" b="37811"/>
          <a:stretch>
            <a:fillRect/>
          </a:stretch>
        </p:blipFill>
        <p:spPr bwMode="auto">
          <a:xfrm>
            <a:off x="5796136" y="4725144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ФОТОПЛАНЕТА ДРУЗЕЙ"/>
          <p:cNvPicPr/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33831" r="63561" b="37811"/>
          <a:stretch>
            <a:fillRect/>
          </a:stretch>
        </p:blipFill>
        <p:spPr bwMode="auto">
          <a:xfrm>
            <a:off x="1115616" y="4725144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ФОТОПЛАНЕТА ДРУЗЕЙ"/>
          <p:cNvPicPr/>
          <p:nvPr/>
        </p:nvPicPr>
        <p:blipFill>
          <a:blip r:embed="rId5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 t="33831" r="63561" b="37811"/>
          <a:stretch>
            <a:fillRect/>
          </a:stretch>
        </p:blipFill>
        <p:spPr bwMode="auto">
          <a:xfrm>
            <a:off x="1259632" y="2924944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док автомоби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док автомоби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док автомоби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08912 C 0.03924 -0.09259 0.04601 -0.10347 0.06094 -0.11134 C 0.06788 -0.1206 0.06997 -0.13101 0.07431 -0.14236 C 0.07778 -0.16087 0.08368 -0.17754 0.08767 -0.19583 C 0.09219 -0.24074 0.09167 -0.22083 0.08924 -0.27129 C 0.0882 -0.29097 0.0908 -0.34444 0.07431 -0.36458 C 0.0691 -0.37106 0.0632 -0.37638 0.05764 -0.3824 C 0.05573 -0.38449 0.05469 -0.3875 0.05261 -0.38912 C 0.04688 -0.39351 0.04028 -0.39444 0.0342 -0.39791 C -0.00694 -0.39722 -0.04792 -0.39722 -0.08906 -0.39583 C -0.09548 -0.3956 -0.10087 -0.38425 -0.10399 -0.38009 C -0.10573 -0.37777 -0.10903 -0.37361 -0.10903 -0.37337 C -0.11128 -0.35902 -0.11684 -0.35254 -0.12066 -0.33796 C -0.12517 -0.32037 -0.12239 -0.3287 -0.12899 -0.31342 C -0.13403 -0.28101 -0.14288 -0.24953 -0.15069 -0.21805 C -0.15434 -0.18611 -0.15798 -0.14953 -0.1691 -0.12013 C -0.17639 -0.10115 -0.18628 -0.08611 -0.19739 -0.07129 C -0.20816 -0.05694 -0.21545 -0.03541 -0.23073 -0.02916 C -0.23854 -0.01828 -0.26892 -0.02962 -0.28246 -0.03125 C -0.29305 -0.03472 -0.30087 -0.03819 -0.31076 -0.04467 C -0.31302 -0.05416 -0.3151 -0.06018 -0.3191 -0.06898 C -0.32326 -0.12245 -0.32413 -0.12523 -0.3191 -0.21134 C -0.31858 -0.21921 -0.31233 -0.23356 -0.31233 -0.23333 C -0.31042 -0.24675 -0.30764 -0.24953 -0.30243 -0.26018 C -0.29635 -0.2993 -0.27795 -0.33263 -0.26076 -0.36458 C -0.25851 -0.37337 -0.25069 -0.38912 -0.25069 -0.38888 C -0.25017 -0.39143 -0.25 -0.39375 -0.24913 -0.39583 C -0.24826 -0.39814 -0.24635 -0.39976 -0.24566 -0.40231 C -0.24462 -0.40671 -0.24479 -0.41134 -0.2441 -0.41574 C -0.24253 -0.425 -0.23889 -0.43402 -0.23576 -0.44236 C -0.24236 -0.44537 -0.23906 -0.44467 -0.24566 -0.44467 " pathEditMode="relative" rAng="0" ptsTypes="ffffffffffffffffffffffffffffff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zg_tormozo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картинки домашних животных\16088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4139952" y="198884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139952" y="620688"/>
            <a:ext cx="1224136" cy="1368152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2420888"/>
            <a:ext cx="504056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ФОТОПЛАНЕТА ДРУЗЕЙ"/>
          <p:cNvPicPr/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 t="33831" r="63561" b="37811"/>
          <a:stretch>
            <a:fillRect/>
          </a:stretch>
        </p:blipFill>
        <p:spPr bwMode="auto">
          <a:xfrm>
            <a:off x="5652120" y="4725144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ФОТОПЛАНЕТА ДРУЗЕЙ"/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3831" r="63561" b="37811"/>
          <a:stretch>
            <a:fillRect/>
          </a:stretch>
        </p:blipFill>
        <p:spPr bwMode="auto">
          <a:xfrm>
            <a:off x="5796136" y="3284984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ФОТОПЛАНЕТА ДРУЗЕЙ"/>
          <p:cNvPicPr/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t="33831" r="63561" b="37811"/>
          <a:stretch>
            <a:fillRect/>
          </a:stretch>
        </p:blipFill>
        <p:spPr bwMode="auto">
          <a:xfrm>
            <a:off x="1043608" y="4725144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ФОТОПЛАНЕТА ДРУЗЕЙ"/>
          <p:cNvPicPr/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33831" r="63561" b="37811"/>
          <a:stretch>
            <a:fillRect/>
          </a:stretch>
        </p:blipFill>
        <p:spPr bwMode="auto">
          <a:xfrm>
            <a:off x="1043608" y="3140968"/>
            <a:ext cx="2328530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док автомоби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док автомоби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-0.05972 C 0.04844 -0.06875 0.05521 -0.0713 0.06372 -0.08866 C 0.06267 -0.09467 0.06337 -0.10162 0.06042 -0.10648 C 0.05816 -0.11018 0.05382 -0.11088 0.05035 -0.11088 C 0.01476 -0.11018 -0.02066 -0.10648 -0.05625 -0.10417 C -0.08003 -0.09375 -0.09722 -0.07685 -0.11302 -0.05092 C -0.12639 -0.00602 -0.11979 -0.03426 -0.11632 0.05787 C -0.11875 0.18912 -0.07135 0.33195 -0.16962 0.3757 C -0.20069 0.375 -0.23194 0.3757 -0.26302 0.37361 C -0.27378 0.37292 -0.29219 0.36065 -0.30625 0.35787 C -0.31719 0.35255 -0.32882 0.34792 -0.33958 0.34236 C -0.35017 0.33681 -0.35955 0.32708 -0.36962 0.32014 C -0.39184 0.28357 -0.41632 0.24908 -0.44132 0.21574 C -0.44757 0.20741 -0.45121 0.19653 -0.45625 0.18681 C -0.47239 0.15556 -0.48333 0.11945 -0.49462 0.08472 C -0.50104 0.03681 -0.52101 -0.02755 -0.48628 -0.06204 C -0.47917 -0.07662 -0.45538 -0.08241 -0.44462 -0.08657 C -0.41614 -0.09745 -0.38576 -0.10972 -0.35625 -0.11528 C -0.33108 -0.12014 -0.30434 -0.12014 -0.27969 -0.12199 C -0.27118 -0.125 -0.26319 -0.12963 -0.25469 -0.1331 C -0.25156 -0.13866 -0.24739 -0.14282 -0.24462 -0.14861 C -0.24392 -0.15 -0.24132 -0.16412 -0.24132 -0.16435 C -0.23923 -0.17268 -0.23646 -0.18032 -0.23472 -0.18866 C -0.23403 -0.19167 -0.23385 -0.19491 -0.23298 -0.19768 C -0.23229 -0.2 -0.2283 -0.20231 -0.22969 -0.20417 C -0.23125 -0.20602 -0.23281 -0.20069 -0.23472 -0.19977 C -0.2368 -0.19861 -0.23906 -0.19838 -0.24132 -0.19768 C -0.24305 -0.19606 -0.24583 -0.19051 -0.24635 -0.19305 C -0.24878 -0.20671 -0.24792 -0.23542 -0.24792 -0.23518 " pathEditMode="relative" rAng="0" ptsTypes="ffffffffffffffffffffffffffff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zg_tormozo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док автомоби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:\Users\1\Desktop\картинки домашних животных\16088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9036496" cy="66247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1844824"/>
            <a:ext cx="1368152" cy="12961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043608" y="548680"/>
            <a:ext cx="1368152" cy="12961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844824"/>
            <a:ext cx="1368152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844824"/>
            <a:ext cx="1368152" cy="12961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1844824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843808" y="548680"/>
            <a:ext cx="1368152" cy="129614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427984" y="548680"/>
            <a:ext cx="1368152" cy="129614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084168" y="548680"/>
            <a:ext cx="1368152" cy="12961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060848"/>
            <a:ext cx="648072" cy="108012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2060848"/>
            <a:ext cx="648072" cy="10801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2060848"/>
            <a:ext cx="648072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060848"/>
            <a:ext cx="648072" cy="108012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ФОТОПЛАНЕТА ДРУЗЕЙ"/>
          <p:cNvPicPr/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32836" r="63327" b="38308"/>
          <a:stretch>
            <a:fillRect/>
          </a:stretch>
        </p:blipFill>
        <p:spPr bwMode="auto">
          <a:xfrm>
            <a:off x="5076056" y="4797152"/>
            <a:ext cx="1578384" cy="89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ФОТОПЛАНЕТА ДРУЗЕЙ"/>
          <p:cNvPicPr/>
          <p:nvPr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 t="32836" r="63327" b="38308"/>
          <a:stretch>
            <a:fillRect/>
          </a:stretch>
        </p:blipFill>
        <p:spPr bwMode="auto">
          <a:xfrm>
            <a:off x="6516216" y="4725144"/>
            <a:ext cx="1578384" cy="89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ФОТОПЛАНЕТА ДРУЗЕЙ"/>
          <p:cNvPicPr/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t="32836" r="63327" b="38308"/>
          <a:stretch>
            <a:fillRect/>
          </a:stretch>
        </p:blipFill>
        <p:spPr bwMode="auto">
          <a:xfrm>
            <a:off x="1979712" y="4797152"/>
            <a:ext cx="1578384" cy="89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ФОТОПЛАНЕТА ДРУЗЕЙ"/>
          <p:cNvPicPr/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 t="32836" r="63327" b="38308"/>
          <a:stretch>
            <a:fillRect/>
          </a:stretch>
        </p:blipFill>
        <p:spPr bwMode="auto">
          <a:xfrm>
            <a:off x="3563888" y="4725144"/>
            <a:ext cx="1578384" cy="89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~PP2884.WAV">
            <a:hlinkClick r:id="" action="ppaction://media"/>
          </p:cNvPr>
          <p:cNvPicPr>
            <a:picLocks noRot="1" noChangeAspect="1"/>
          </p:cNvPicPr>
          <p:nvPr>
            <a:wavAudioFile r:embed="rId1" name="~PP2884.WAV"/>
          </p:nvPr>
        </p:nvPicPr>
        <p:blipFill>
          <a:blip r:embed="rId6" cstate="print"/>
          <a:stretch>
            <a:fillRect/>
          </a:stretch>
        </p:blipFill>
        <p:spPr>
          <a:xfrm>
            <a:off x="8572500" y="62865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-0.0081 C -0.03854 -0.00625 -0.04375 -0.00185 -0.05087 0.0007 C -0.05174 0.00232 -0.05243 0.0044 -0.05347 0.00579 C -0.05469 0.00718 -0.05643 0.00764 -0.05747 0.00926 C -0.05955 0.01273 -0.06111 0.02269 -0.06268 0.02686 C -0.06233 0.03681 -0.0625 0.04676 -0.06146 0.05672 C -0.06129 0.0588 -0.05955 0.06019 -0.05868 0.06204 C -0.05695 0.06598 -0.05695 0.07084 -0.05486 0.07431 C -0.04566 0.08889 -0.04549 0.08843 -0.03768 0.09537 C -0.03264 0.10556 -0.03802 0.09653 -0.02726 0.10579 C -0.02483 0.10787 -0.02309 0.11111 -0.02066 0.11297 C -0.01788 0.11505 -0.01441 0.11505 -0.01146 0.11644 C -0.00695 0.12223 -0.00469 0.12338 0.00173 0.12523 C 0.00937 0.13148 0.01701 0.13473 0.02413 0.14098 C 0.03333 0.14028 0.04253 0.14051 0.05173 0.13912 C 0.0592 0.13797 0.06389 0.12894 0.07014 0.12523 C 0.08732 0.11482 0.096 0.11273 0.11632 0.11111 C 0.12309 0.10926 0.12882 0.10741 0.13472 0.10232 C 0.14878 0.07361 0.23507 0.08125 0.23594 0.08125 C 0.26771 0.08403 0.26528 0.08357 0.28594 0.08843 C 0.29462 0.09514 0.3026 0.09607 0.31232 0.09885 C 0.33264 0.11227 0.37639 0.10139 0.38854 0.1007 C 0.39722 0.0926 0.38698 0.10116 0.40312 0.09352 C 0.41076 0.08982 0.41823 0.08264 0.42552 0.07778 C 0.4276 0.07639 0.43003 0.07593 0.43212 0.07431 C 0.43541 0.07176 0.44132 0.06551 0.44132 0.06574 C 0.44705 0.05417 0.44982 0.04885 0.45712 0.03912 C 0.46423 0.02963 0.45816 0.0294 0.46753 0.01991 C 0.47135 0.00973 0.47587 -0.00115 0.47934 -0.01157 C 0.48298 -0.02199 0.48264 -0.03379 0.48732 -0.04328 C 0.49028 -0.05648 0.49097 -0.07199 0.49253 -0.08541 C 0.49219 -0.09583 0.49236 -0.10648 0.49132 -0.11689 C 0.48923 -0.13796 0.47135 -0.15162 0.45833 -0.1574 C 0.45434 -0.1618 0.45087 -0.16736 0.44653 -0.17129 C 0.43541 -0.18125 0.42153 -0.18727 0.40972 -0.19583 C 0.4059 -0.19861 0.40295 -0.2037 0.39913 -0.20648 C 0.39323 -0.21064 0.37569 -0.22176 0.36892 -0.22407 C 0.33055 -0.26041 0.27517 -0.23171 0.22812 -0.23102 C 0.21979 -0.22824 0.21146 -0.22754 0.20312 -0.22407 C 0.18455 -0.22639 0.16996 -0.22847 0.15312 -0.23634 C 0.14496 -0.2493 0.1401 -0.25578 0.12934 -0.26597 C 0.12621 -0.26875 0.12465 -0.27384 0.12153 -0.27662 C 0.12014 -0.27777 0.11892 -0.27893 0.11753 -0.28009 C 0.11666 -0.28194 0.11597 -0.28402 0.11493 -0.28541 C 0.11389 -0.2868 0.11198 -0.28727 0.11094 -0.28889 C 0.10885 -0.29213 0.10573 -0.2993 0.10573 -0.29907 C 0.09878 -0.33472 0.10052 -0.37477 0.10052 -0.41157 " pathEditMode="relative" rAng="0" ptsTypes="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1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8.88889E-6 C -0.01006 -0.00533 -0.02013 -0.01065 -0.0302 -0.01575 C -0.03541 -0.01829 -0.04079 -0.01876 -0.046 -0.02107 C -0.05572 -0.01991 -0.06024 -0.01945 -0.0684 -0.01575 C -0.071 -0.01227 -0.07361 -0.0088 -0.07621 -0.00533 C -0.07708 -0.00417 -0.07899 -0.00163 -0.07899 -0.00163 C -0.07986 0.00208 -0.08263 0.00487 -0.08281 0.00879 C -0.08385 0.02569 -0.0809 0.03657 -0.07361 0.04907 C -0.0717 0.05763 -0.06597 0.05972 -0.0618 0.06666 C -0.05364 0.08009 -0.04583 0.09236 -0.03281 0.09837 C -0.02447 0.10648 -0.0151 0.11203 -0.0052 0.11573 C 0.00209 0.12245 0.01112 0.12592 0.0198 0.128 C 0.02622 0.13402 0.0316 0.13379 0.03959 0.13518 C 0.06355 0.13402 0.08039 0.13148 0.10261 0.128 C 0.13073 0.10948 0.11771 0.11435 0.1408 0.10879 C 0.15383 0.10023 0.14758 0.10277 0.15921 0.09999 C 0.16702 0.0956 0.17692 0.08819 0.1856 0.08611 C 0.19445 0.08009 0.20209 0.07638 0.21181 0.07384 C 0.22362 0.06226 0.24237 0.06296 0.2566 0.05786 C 0.2606 0.05486 0.26424 0.05138 0.26841 0.04907 C 0.27049 0.04791 0.27292 0.04861 0.27501 0.04745 C 0.31424 0.02592 0.27362 0.04583 0.30001 0.02986 C 0.30573 0.02638 0.30921 0.02685 0.31459 0.02291 C 0.31876 0.0199 0.3224 0.0155 0.32639 0.01226 C 0.32813 0.00925 0.32969 0.00601 0.3316 0.00347 C 0.33264 0.00208 0.33455 0.00161 0.3356 -8.88889E-6 C 0.33855 -0.00464 0.33942 -0.01112 0.34219 -0.01575 C 0.34497 -0.02061 0.35053 -0.02616 0.354 -0.02987 C 0.35608 -0.04514 0.3632 -0.05741 0.36719 -0.072 C 0.37032 -0.08334 0.37292 -0.09237 0.37639 -0.10348 C 0.37969 -0.11389 0.38091 -0.1257 0.3856 -0.13496 C 0.39133 -0.15857 0.39323 -0.19908 0.3724 -0.2088 C 0.35139 -0.22825 0.32674 -0.24028 0.30261 -0.25093 C 0.29254 -0.25533 0.28455 -0.25811 0.27501 -0.26135 C 0.27032 -0.26297 0.2606 -0.26482 0.2606 -0.26482 C 0.25452 -0.26436 0.2481 -0.26528 0.24219 -0.2632 C 0.24063 -0.26274 0.24098 -0.25903 0.23959 -0.25788 C 0.23698 -0.25556 0.23317 -0.25626 0.23039 -0.2544 C 0.22692 -0.25209 0.22448 -0.24769 0.22101 -0.24561 C 0.21303 -0.24098 0.19584 -0.23496 0.18681 -0.23334 C 0.1731 -0.22663 0.15643 -0.22477 0.14219 -0.22269 C 0.13282 -0.21922 0.12483 -0.21366 0.1158 -0.2088 C 0.10469 -0.20278 0.09289 -0.20001 0.0816 -0.19468 C 0.08021 -0.19283 0.07952 -0.18936 0.07761 -0.18936 C 0.07605 -0.18936 0.07501 -0.1926 0.07501 -0.19468 C 0.07466 -0.21343 0.07501 -0.23218 0.07639 -0.25093 C 0.07761 -0.26829 0.08751 -0.28357 0.0948 -0.29653 C 0.10105 -0.30764 0.10678 -0.32014 0.1158 -0.32802 C 0.12084 -0.33843 0.12848 -0.34491 0.13421 -0.3544 C 0.13716 -0.35927 0.1382 -0.36505 0.1408 -0.37014 C 0.14046 -0.372 0.14063 -0.37408 0.13959 -0.37547 C 0.13664 -0.3794 0.11771 -0.38218 0.1158 -0.38241 C 0.10973 -0.38519 0.1132 -0.38427 0.10539 -0.38427 " pathEditMode="relative" ptsTypes="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C -0.01128 -0.00347 -0.02101 -0.01134 -0.0316 -0.01574 C -0.03628 -0.01759 -0.04115 -0.01782 -0.04601 -0.01921 C -0.05608 -0.02569 -0.06215 -0.02407 -0.07361 -0.02268 C -0.08229 -0.01712 -0.07969 -0.01712 -0.08437 -0.00856 C -0.08559 -0.00601 -0.08785 -0.00416 -0.08941 -0.00162 C -0.0941 0.00625 -0.09583 0.01528 -0.0974 0.02477 C -0.09601 0.04121 -0.09427 0.06389 -0.08281 0.07385 C -0.07882 0.08426 -0.07622 0.08357 -0.0684 0.08959 C -0.06024 0.09584 -0.05885 0.09792 -0.05017 0.1 C -0.03056 0.11413 -0.03889 0.10926 -0.025 0.11598 C -0.00903 0.11413 0.00747 0.1132 0.02344 0.11065 C 0.03212 0.10926 0.04063 0.09954 0.04861 0.09491 C 0.05625 0.09051 0.06337 0.08473 0.07101 0.08079 C 0.07535 0.07848 0.08403 0.07385 0.08403 0.07385 C 0.08594 0.06968 0.0875 0.06551 0.08941 0.06158 C 0.09063 0.05903 0.09236 0.05695 0.0934 0.0544 C 0.09635 0.04769 0.09688 0.0375 0.09861 0.02987 C 0.0967 0.01065 0.09132 -0.00833 0.08559 -0.02615 C 0.08073 -0.04097 0.07674 -0.05439 0.06701 -0.06481 C 0.06215 -0.07685 0.05365 -0.08564 0.04601 -0.09467 C 0.03785 -0.10416 0.03247 -0.11273 0.0224 -0.11736 C 0.00434 -0.14305 0.0191 -0.12407 -0.04861 -0.11921 C -0.05538 -0.11875 -0.06094 -0.11203 -0.06736 -0.10856 C -0.0816 -0.10092 -0.09566 -0.09328 -0.11059 -0.08773 C -0.12622 -0.075 -0.10625 -0.09004 -0.1276 -0.07893 C -0.13212 -0.07662 -0.13611 -0.07199 -0.1408 -0.07013 C -0.15312 -0.06504 -0.16528 -0.05995 -0.1776 -0.05439 C -0.18316 -0.04652 -0.18993 -0.04236 -0.1974 -0.03842 C -0.20278 -0.02777 -0.21024 -0.01921 -0.21719 -0.01041 C -0.21927 -0.00787 -0.22014 -0.00393 -0.2224 -0.00162 C -0.225 0.00093 -0.22882 -1.48148E-6 -0.2316 0.00186 C -0.23715 0.00556 -0.24097 0.00718 -0.2474 0.0088 C -0.26007 0.00764 -0.27292 0.00741 -0.28559 0.00533 C -0.29323 0.00417 -0.29931 -0.00439 -0.30781 -0.00509 C -0.32882 -0.00671 -0.35 -0.0074 -0.37101 -0.00856 C -0.37587 -0.01504 -0.38125 -0.01597 -0.38681 -0.02106 C -0.39045 -0.0243 -0.39375 -0.02824 -0.3974 -0.03148 C -0.39878 -0.03263 -0.4 -0.03379 -0.40139 -0.03495 C -0.40226 -0.0368 -0.40295 -0.03865 -0.40399 -0.04027 C -0.40521 -0.04212 -0.40677 -0.04351 -0.40781 -0.0456 C -0.41146 -0.053 -0.41389 -0.06226 -0.41719 -0.07013 C -0.4217 -0.08101 -0.42465 -0.08472 -0.4276 -0.09629 C -0.42812 -0.13055 -0.42187 -0.23657 -0.43559 -0.28935 C -0.43507 -0.31041 -0.4342 -0.33148 -0.4342 -0.35254 C -0.4342 -0.37615 -0.43455 -0.38125 -0.44861 -0.3912 " pathEditMode="relative" ptsTypes="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14815E-6 C -0.01215 0.00694 -0.02413 0.01597 -0.03681 0.02106 C -0.04288 0.02985 -0.03472 0.01897 -0.04601 0.02823 C -0.0566 0.0368 -0.04219 0.03101 -0.0566 0.03518 C -0.06667 0.04421 -0.07639 0.05485 -0.08802 0.05972 C -0.09861 0.06897 -0.10729 0.06897 -0.11962 0.07036 C -0.12865 0.07499 -0.13767 0.07731 -0.14722 0.07916 C -0.18021 0.07638 -0.21337 0.07708 -0.24601 0.07036 C -0.27691 0.06411 -0.30313 0.0361 -0.33281 0.02638 C -0.34115 0.02013 -0.35 0.01458 -0.35781 0.00717 C -0.36059 0.00439 -0.36267 0.00046 -0.3658 -0.00163 C -0.36944 -0.00417 -0.37378 -0.00464 -0.3776 -0.00695 C -0.38038 -0.0088 -0.38264 -0.01181 -0.38542 -0.0139 C -0.39792 -0.02362 -0.41181 -0.03056 -0.425 -0.03843 C -0.43125 -0.04214 -0.42656 -0.04098 -0.4316 -0.04561 C -0.4408 -0.05394 -0.45 -0.06181 -0.4592 -0.07015 C -0.48299 -0.09167 -0.5158 -0.10811 -0.5316 -0.1419 C -0.52934 -0.16528 -0.5342 -0.21667 -0.5092 -0.22269 C -0.50556 -0.22454 -0.50226 -0.22802 -0.49861 -0.22964 C -0.49392 -0.23172 -0.47674 -0.23311 -0.475 -0.23334 C -0.4592 -0.23265 -0.44323 -0.2345 -0.4276 -0.23149 C -0.42378 -0.23079 -0.42188 -0.22454 -0.4184 -0.22269 C -0.41476 -0.22084 -0.41059 -0.22153 -0.4066 -0.22084 C -0.39826 -0.21667 -0.38958 -0.21366 -0.3816 -0.20857 C -0.37726 -0.20579 -0.37292 -0.20232 -0.3684 -0.20001 C -0.36076 -0.19607 -0.35226 -0.19515 -0.34462 -0.19121 C -0.32899 -0.18334 -0.32118 -0.1764 -0.30521 -0.17362 C -0.26667 -0.15996 -0.21545 -0.1639 -0.1776 -0.16297 C -0.1408 -0.1757 -0.18281 -0.16181 -0.07622 -0.16829 C -0.07049 -0.16876 -0.0592 -0.17177 -0.0592 -0.17177 C -0.04931 -0.17825 -0.03941 -0.18241 -0.03021 -0.19121 C -0.02135 -0.19978 -0.01424 -0.21251 -0.0066 -0.22269 C 0.00851 -0.24283 0.02448 -0.26228 0.03958 -0.28241 C 0.0434 -0.29815 0.03733 -0.27778 0.04479 -0.28936 C 0.0467 -0.29237 0.0474 -0.29653 0.04878 -0.30001 C 0.05243 -0.3257 0.05365 -0.33403 0.03698 -0.34376 C 0.02986 -0.35741 0.01545 -0.35788 0.00399 -0.3595 C 0.00139 -0.36065 -0.00122 -0.36181 -0.00382 -0.36297 C -0.00642 -0.36413 -0.00642 -0.37732 -0.00781 -0.38056 C -0.00868 -0.38265 -0.01076 -0.3838 -0.01181 -0.38589 C -0.01302 -0.38797 -0.01319 -0.39075 -0.01441 -0.39283 C -0.02153 -0.40417 -0.01632 -0.38982 -0.01962 -0.40001 " pathEditMode="relative" ptsTypes="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14</Words>
  <Application>Microsoft Office PowerPoint</Application>
  <PresentationFormat>Экран (4:3)</PresentationFormat>
  <Paragraphs>3</Paragraphs>
  <Slides>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Автор:  Антоновская Г.П. МБДОУ «Детский сад им. Н.К.Крупской» с. Барское Татарово.</vt:lpstr>
      <vt:lpstr>Слайд 2</vt:lpstr>
      <vt:lpstr>Слайд 3</vt:lpstr>
      <vt:lpstr>Слайд 4</vt:lpstr>
      <vt:lpstr>Слайд 5</vt:lpstr>
      <vt:lpstr>Слайд 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71</cp:revision>
  <dcterms:created xsi:type="dcterms:W3CDTF">2015-11-11T19:02:34Z</dcterms:created>
  <dcterms:modified xsi:type="dcterms:W3CDTF">2015-12-15T16:01:15Z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