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6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AB35A26-1B29-4C8A-A5E1-022638D9A4D8}" type="datetimeFigureOut">
              <a:rPr lang="ru-RU" smtClean="0"/>
              <a:t>12.05.2022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2E6229D-C669-4231-81D4-49FAA7F6061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B35A26-1B29-4C8A-A5E1-022638D9A4D8}" type="datetimeFigureOut">
              <a:rPr lang="ru-RU" smtClean="0"/>
              <a:t>12.05.2022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2E6229D-C669-4231-81D4-49FAA7F6061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B35A26-1B29-4C8A-A5E1-022638D9A4D8}" type="datetimeFigureOut">
              <a:rPr lang="ru-RU" smtClean="0"/>
              <a:t>12.05.2022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2E6229D-C669-4231-81D4-49FAA7F6061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B35A26-1B29-4C8A-A5E1-022638D9A4D8}" type="datetimeFigureOut">
              <a:rPr lang="ru-RU" smtClean="0"/>
              <a:t>12.05.2022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2E6229D-C669-4231-81D4-49FAA7F6061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AB35A26-1B29-4C8A-A5E1-022638D9A4D8}" type="datetimeFigureOut">
              <a:rPr lang="ru-RU" smtClean="0"/>
              <a:t>12.05.2022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2E6229D-C669-4231-81D4-49FAA7F6061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AB35A26-1B29-4C8A-A5E1-022638D9A4D8}" type="datetimeFigureOut">
              <a:rPr lang="ru-RU" smtClean="0"/>
              <a:t>12.05.2022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2E6229D-C669-4231-81D4-49FAA7F6061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AB35A26-1B29-4C8A-A5E1-022638D9A4D8}" type="datetimeFigureOut">
              <a:rPr lang="ru-RU" smtClean="0"/>
              <a:t>12.05.2022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2E6229D-C669-4231-81D4-49FAA7F6061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AB35A26-1B29-4C8A-A5E1-022638D9A4D8}" type="datetimeFigureOut">
              <a:rPr lang="ru-RU" smtClean="0"/>
              <a:t>12.05.2022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2E6229D-C669-4231-81D4-49FAA7F6061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B35A26-1B29-4C8A-A5E1-022638D9A4D8}" type="datetimeFigureOut">
              <a:rPr lang="ru-RU" smtClean="0"/>
              <a:t>12.05.2022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2E6229D-C669-4231-81D4-49FAA7F6061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B35A26-1B29-4C8A-A5E1-022638D9A4D8}" type="datetimeFigureOut">
              <a:rPr lang="ru-RU" smtClean="0"/>
              <a:t>12.05.2022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2E6229D-C669-4231-81D4-49FAA7F6061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B35A26-1B29-4C8A-A5E1-022638D9A4D8}" type="datetimeFigureOut">
              <a:rPr lang="ru-RU" smtClean="0"/>
              <a:t>12.05.2022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2E6229D-C669-4231-81D4-49FAA7F6061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35A26-1B29-4C8A-A5E1-022638D9A4D8}" type="datetimeFigureOut">
              <a:rPr lang="ru-RU" smtClean="0"/>
              <a:t>12.05.2022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229D-C669-4231-81D4-49FAA7F6061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3068960"/>
          </a:xfrm>
        </p:spPr>
        <p:txBody>
          <a:bodyPr>
            <a:normAutofit/>
          </a:bodyPr>
          <a:lstStyle/>
          <a:p>
            <a:r>
              <a:rPr lang="ru-RU" sz="5400" b="1" dirty="0" smtClean="0">
                <a:solidFill>
                  <a:srgbClr val="FF0000"/>
                </a:solidFill>
              </a:rPr>
              <a:t>Совместная деятельность родителей и детей дома.</a:t>
            </a:r>
            <a:endParaRPr lang="ru-RU" sz="5400" b="1" dirty="0">
              <a:solidFill>
                <a:srgbClr val="FF0000"/>
              </a:solidFill>
            </a:endParaRPr>
          </a:p>
        </p:txBody>
      </p:sp>
      <p:sp>
        <p:nvSpPr>
          <p:cNvPr id="3" name="Подзаголовок 2"/>
          <p:cNvSpPr>
            <a:spLocks noGrp="1"/>
          </p:cNvSpPr>
          <p:nvPr>
            <p:ph type="subTitle" idx="1"/>
          </p:nvPr>
        </p:nvSpPr>
        <p:spPr/>
        <p:txBody>
          <a:bodyPr/>
          <a:lstStyle/>
          <a:p>
            <a:endParaRPr lang="ru-RU" dirty="0"/>
          </a:p>
        </p:txBody>
      </p:sp>
      <p:pic>
        <p:nvPicPr>
          <p:cNvPr id="5122" name="Picture 2" descr="https://rused.ru/irk-mdou97/wp-content/uploads/sites/115/2020/04/%D0%A7%D0%B5%D0%BC-1-1-2048x1461.jpg"/>
          <p:cNvPicPr>
            <a:picLocks noChangeAspect="1" noChangeArrowheads="1"/>
          </p:cNvPicPr>
          <p:nvPr/>
        </p:nvPicPr>
        <p:blipFill>
          <a:blip r:embed="rId2" cstate="print"/>
          <a:srcRect/>
          <a:stretch>
            <a:fillRect/>
          </a:stretch>
        </p:blipFill>
        <p:spPr bwMode="auto">
          <a:xfrm>
            <a:off x="5004048" y="3302224"/>
            <a:ext cx="4139952" cy="3555776"/>
          </a:xfrm>
          <a:prstGeom prst="rect">
            <a:avLst/>
          </a:prstGeom>
          <a:noFill/>
        </p:spPr>
      </p:pic>
      <p:pic>
        <p:nvPicPr>
          <p:cNvPr id="5124" name="Picture 4" descr="https://st3.depositphotos.com/13193658/33288/i/1600/depositphotos_332884166-stock-photo-asian-child-playing-wooden-board.jpg"/>
          <p:cNvPicPr>
            <a:picLocks noChangeAspect="1" noChangeArrowheads="1"/>
          </p:cNvPicPr>
          <p:nvPr/>
        </p:nvPicPr>
        <p:blipFill>
          <a:blip r:embed="rId3" cstate="print"/>
          <a:srcRect/>
          <a:stretch>
            <a:fillRect/>
          </a:stretch>
        </p:blipFill>
        <p:spPr bwMode="auto">
          <a:xfrm>
            <a:off x="251520" y="3284984"/>
            <a:ext cx="4536504" cy="357301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64488" cy="1417638"/>
          </a:xfrm>
        </p:spPr>
        <p:txBody>
          <a:bodyPr>
            <a:noAutofit/>
          </a:bodyPr>
          <a:lstStyle/>
          <a:p>
            <a:r>
              <a:rPr lang="ru-RU" sz="3200" b="1" dirty="0" smtClean="0">
                <a:solidFill>
                  <a:srgbClr val="FF0000"/>
                </a:solidFill>
              </a:rPr>
              <a:t>Мальчики очень любят лепить военную технику. Не забудь затем поиграть с мальчиками в ролевую игру используя его модели.</a:t>
            </a:r>
            <a:endParaRPr lang="ru-RU" sz="3200" b="1" dirty="0">
              <a:solidFill>
                <a:srgbClr val="FF0000"/>
              </a:solidFill>
            </a:endParaRPr>
          </a:p>
        </p:txBody>
      </p:sp>
      <p:sp>
        <p:nvSpPr>
          <p:cNvPr id="3" name="Содержимое 2"/>
          <p:cNvSpPr>
            <a:spLocks noGrp="1"/>
          </p:cNvSpPr>
          <p:nvPr>
            <p:ph idx="1"/>
          </p:nvPr>
        </p:nvSpPr>
        <p:spPr/>
        <p:txBody>
          <a:bodyPr/>
          <a:lstStyle/>
          <a:p>
            <a:endParaRPr lang="ru-RU" dirty="0"/>
          </a:p>
        </p:txBody>
      </p:sp>
      <p:pic>
        <p:nvPicPr>
          <p:cNvPr id="27650" name="Picture 2" descr="Вот такие образы Защитников Отечества получились. "/>
          <p:cNvPicPr>
            <a:picLocks noChangeAspect="1" noChangeArrowheads="1"/>
          </p:cNvPicPr>
          <p:nvPr/>
        </p:nvPicPr>
        <p:blipFill>
          <a:blip r:embed="rId2" cstate="print"/>
          <a:srcRect/>
          <a:stretch>
            <a:fillRect/>
          </a:stretch>
        </p:blipFill>
        <p:spPr bwMode="auto">
          <a:xfrm>
            <a:off x="107504" y="1556792"/>
            <a:ext cx="8856984" cy="51845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Займитесь готовкой - это увлекательный процесс!</a:t>
            </a:r>
            <a:endParaRPr lang="ru-RU" b="1" dirty="0">
              <a:solidFill>
                <a:srgbClr val="FF0000"/>
              </a:solidFill>
            </a:endParaRPr>
          </a:p>
        </p:txBody>
      </p:sp>
      <p:sp>
        <p:nvSpPr>
          <p:cNvPr id="3" name="Содержимое 2"/>
          <p:cNvSpPr>
            <a:spLocks noGrp="1"/>
          </p:cNvSpPr>
          <p:nvPr>
            <p:ph idx="1"/>
          </p:nvPr>
        </p:nvSpPr>
        <p:spPr/>
        <p:txBody>
          <a:bodyPr/>
          <a:lstStyle/>
          <a:p>
            <a:endParaRPr lang="ru-RU" dirty="0"/>
          </a:p>
        </p:txBody>
      </p:sp>
      <p:pic>
        <p:nvPicPr>
          <p:cNvPr id="28674" name="Picture 2" descr="https://medaboutme.ru/upload/medialibrary/977/shutterstock_680767063.jpg"/>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143000"/>
          </a:xfrm>
        </p:spPr>
        <p:txBody>
          <a:bodyPr>
            <a:noAutofit/>
          </a:bodyPr>
          <a:lstStyle/>
          <a:p>
            <a:r>
              <a:rPr lang="ru-RU" b="1" dirty="0" smtClean="0">
                <a:solidFill>
                  <a:srgbClr val="FF0000"/>
                </a:solidFill>
              </a:rPr>
              <a:t>Займитесь спортом и подвижными играми.</a:t>
            </a:r>
            <a:endParaRPr lang="ru-RU" b="1" dirty="0">
              <a:solidFill>
                <a:srgbClr val="FF0000"/>
              </a:solidFill>
            </a:endParaRPr>
          </a:p>
        </p:txBody>
      </p:sp>
      <p:sp>
        <p:nvSpPr>
          <p:cNvPr id="3" name="Содержимое 2"/>
          <p:cNvSpPr>
            <a:spLocks noGrp="1"/>
          </p:cNvSpPr>
          <p:nvPr>
            <p:ph idx="1"/>
          </p:nvPr>
        </p:nvSpPr>
        <p:spPr/>
        <p:txBody>
          <a:bodyPr/>
          <a:lstStyle/>
          <a:p>
            <a:endParaRPr lang="ru-RU"/>
          </a:p>
        </p:txBody>
      </p:sp>
      <p:pic>
        <p:nvPicPr>
          <p:cNvPr id="30722" name="Picture 2" descr="https://dgp150.ru/images/news/2021/4/sport-polezen.jpg"/>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1746" name="Picture 2" descr="https://stihi.ru/pics/2018/09/06/29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Autofit/>
          </a:bodyPr>
          <a:lstStyle/>
          <a:p>
            <a:r>
              <a:rPr lang="ru-RU" sz="3600" b="1" dirty="0" smtClean="0">
                <a:solidFill>
                  <a:srgbClr val="FF0000"/>
                </a:solidFill>
              </a:rPr>
              <a:t>Дети очень любят играть в настольные игры. Придумайте и создайте свою игру </a:t>
            </a:r>
            <a:r>
              <a:rPr lang="ru-RU" sz="3600" b="1" dirty="0" err="1" smtClean="0">
                <a:solidFill>
                  <a:srgbClr val="FF0000"/>
                </a:solidFill>
              </a:rPr>
              <a:t>ходилку</a:t>
            </a:r>
            <a:r>
              <a:rPr lang="ru-RU" sz="3600" b="1" dirty="0" smtClean="0">
                <a:solidFill>
                  <a:srgbClr val="FF0000"/>
                </a:solidFill>
              </a:rPr>
              <a:t> или игру для сенсорного развития.</a:t>
            </a:r>
            <a:endParaRPr lang="ru-RU" sz="3600" b="1" dirty="0">
              <a:solidFill>
                <a:srgbClr val="FF0000"/>
              </a:solidFill>
            </a:endParaRPr>
          </a:p>
        </p:txBody>
      </p:sp>
      <p:sp>
        <p:nvSpPr>
          <p:cNvPr id="3" name="Содержимое 2"/>
          <p:cNvSpPr>
            <a:spLocks noGrp="1"/>
          </p:cNvSpPr>
          <p:nvPr>
            <p:ph idx="1"/>
          </p:nvPr>
        </p:nvSpPr>
        <p:spPr>
          <a:xfrm>
            <a:off x="457200" y="2564904"/>
            <a:ext cx="8229600" cy="3561259"/>
          </a:xfrm>
        </p:spPr>
        <p:txBody>
          <a:bodyPr/>
          <a:lstStyle/>
          <a:p>
            <a:endParaRPr lang="ru-RU" dirty="0"/>
          </a:p>
        </p:txBody>
      </p:sp>
      <p:pic>
        <p:nvPicPr>
          <p:cNvPr id="32770" name="Picture 2" descr="https://obetty.com.ua/image/cache/catalog/obetty/set4kids/counting-bears/counting-bears-8-500x500.jpg"/>
          <p:cNvPicPr>
            <a:picLocks noChangeAspect="1" noChangeArrowheads="1"/>
          </p:cNvPicPr>
          <p:nvPr/>
        </p:nvPicPr>
        <p:blipFill>
          <a:blip r:embed="rId2" cstate="print"/>
          <a:srcRect/>
          <a:stretch>
            <a:fillRect/>
          </a:stretch>
        </p:blipFill>
        <p:spPr bwMode="auto">
          <a:xfrm>
            <a:off x="683568" y="2420888"/>
            <a:ext cx="8208912" cy="42584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3794" name="Picture 2" descr="https://mmodnaya.ru/wp-content/uploads/2018/05/family-playing-board-game.jpg"/>
          <p:cNvPicPr>
            <a:picLocks noChangeAspect="1" noChangeArrowheads="1"/>
          </p:cNvPicPr>
          <p:nvPr/>
        </p:nvPicPr>
        <p:blipFill>
          <a:blip r:embed="rId2" cstate="print"/>
          <a:srcRect/>
          <a:stretch>
            <a:fillRect/>
          </a:stretch>
        </p:blipFill>
        <p:spPr bwMode="auto">
          <a:xfrm>
            <a:off x="0" y="0"/>
            <a:ext cx="9148545"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solidFill>
                  <a:srgbClr val="FF0000"/>
                </a:solidFill>
              </a:rPr>
              <a:t>Займитесь с мальчиками плотницкими работами. Научите их забивать гвозди и закручивать шурупы.</a:t>
            </a:r>
            <a:endParaRPr lang="ru-RU" sz="3600" b="1" dirty="0">
              <a:solidFill>
                <a:srgbClr val="FF0000"/>
              </a:solidFill>
            </a:endParaRPr>
          </a:p>
        </p:txBody>
      </p:sp>
      <p:sp>
        <p:nvSpPr>
          <p:cNvPr id="3" name="Содержимое 2"/>
          <p:cNvSpPr>
            <a:spLocks noGrp="1"/>
          </p:cNvSpPr>
          <p:nvPr>
            <p:ph idx="1"/>
          </p:nvPr>
        </p:nvSpPr>
        <p:spPr/>
        <p:txBody>
          <a:bodyPr/>
          <a:lstStyle/>
          <a:p>
            <a:endParaRPr lang="ru-RU" dirty="0"/>
          </a:p>
        </p:txBody>
      </p:sp>
      <p:pic>
        <p:nvPicPr>
          <p:cNvPr id="34818" name="Picture 2" descr="https://ds04.infourok.ru/uploads/ex/0281/00049660-abc7a932/hello_html_m43aad4b9.jpg"/>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FF0000"/>
                </a:solidFill>
              </a:rPr>
              <a:t>Можно распечатать занимательные задания и предложить ребенку.</a:t>
            </a:r>
            <a:endParaRPr lang="ru-RU" sz="2400" b="1" dirty="0">
              <a:solidFill>
                <a:srgbClr val="FF0000"/>
              </a:solidFill>
            </a:endParaRPr>
          </a:p>
        </p:txBody>
      </p:sp>
      <p:sp>
        <p:nvSpPr>
          <p:cNvPr id="3" name="Содержимое 2"/>
          <p:cNvSpPr>
            <a:spLocks noGrp="1"/>
          </p:cNvSpPr>
          <p:nvPr>
            <p:ph idx="1"/>
          </p:nvPr>
        </p:nvSpPr>
        <p:spPr>
          <a:xfrm>
            <a:off x="251520" y="1600200"/>
            <a:ext cx="8435280" cy="4525963"/>
          </a:xfrm>
        </p:spPr>
        <p:txBody>
          <a:bodyPr/>
          <a:lstStyle/>
          <a:p>
            <a:endParaRPr lang="ru-RU" dirty="0"/>
          </a:p>
        </p:txBody>
      </p:sp>
      <p:pic>
        <p:nvPicPr>
          <p:cNvPr id="121858" name="Picture 2" descr="Вот несколько типов заданий для развития зрительно-моторной координации. "/>
          <p:cNvPicPr>
            <a:picLocks noChangeAspect="1" noChangeArrowheads="1"/>
          </p:cNvPicPr>
          <p:nvPr/>
        </p:nvPicPr>
        <p:blipFill>
          <a:blip r:embed="rId2" cstate="print"/>
          <a:srcRect/>
          <a:stretch>
            <a:fillRect/>
          </a:stretch>
        </p:blipFill>
        <p:spPr bwMode="auto">
          <a:xfrm>
            <a:off x="323528" y="1484784"/>
            <a:ext cx="4032448" cy="4896544"/>
          </a:xfrm>
          <a:prstGeom prst="rect">
            <a:avLst/>
          </a:prstGeom>
          <a:noFill/>
        </p:spPr>
      </p:pic>
      <p:pic>
        <p:nvPicPr>
          <p:cNvPr id="121860" name="Picture 4" descr="https://img1.liveinternet.ru/images/attach/c/5/88/865/88865393_00003.jpg"/>
          <p:cNvPicPr>
            <a:picLocks noChangeAspect="1" noChangeArrowheads="1"/>
          </p:cNvPicPr>
          <p:nvPr/>
        </p:nvPicPr>
        <p:blipFill>
          <a:blip r:embed="rId3" cstate="print"/>
          <a:srcRect/>
          <a:stretch>
            <a:fillRect/>
          </a:stretch>
        </p:blipFill>
        <p:spPr bwMode="auto">
          <a:xfrm>
            <a:off x="4211960" y="1484784"/>
            <a:ext cx="4248472" cy="494116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b="1" dirty="0" smtClean="0">
                <a:solidFill>
                  <a:srgbClr val="FF0000"/>
                </a:solidFill>
              </a:rPr>
              <a:t>Спасибо.</a:t>
            </a:r>
            <a:endParaRPr lang="ru-RU" sz="6600" b="1" dirty="0">
              <a:solidFill>
                <a:srgbClr val="FF0000"/>
              </a:solidFill>
            </a:endParaRPr>
          </a:p>
        </p:txBody>
      </p:sp>
      <p:sp>
        <p:nvSpPr>
          <p:cNvPr id="3" name="Содержимое 2"/>
          <p:cNvSpPr>
            <a:spLocks noGrp="1"/>
          </p:cNvSpPr>
          <p:nvPr>
            <p:ph idx="1"/>
          </p:nvPr>
        </p:nvSpPr>
        <p:spPr/>
        <p:txBody>
          <a:bodyPr/>
          <a:lstStyle/>
          <a:p>
            <a:endParaRPr lang="ru-RU" dirty="0"/>
          </a:p>
        </p:txBody>
      </p:sp>
      <p:pic>
        <p:nvPicPr>
          <p:cNvPr id="122882" name="Picture 2" descr="https://drasler.ru/wp-content/uploads/2019/04/%D0%96%D0%B8%D0%B2%D0%B0%D1%8F-%D0%BA%D0%B0%D1%80%D1%82%D0%B8%D0%BD%D0%BA%D0%B8-%D0%B4%D0%BB%D1%8F-%D0%BF%D1%80%D0%B5%D0%B7%D0%B5%D0%BD%D1%82%D0%B0%D1%86%D0%B8%D0%B8-%D0%BD%D0%B0-%D1%82%D0%B5%D0%BC%D1%83-%D0%A1%D0%BF%D0%B0%D1%81%D0%B8%D0%B1%D0%BE-%D0%B7%D0%B0-%D0%B2%D0%BD%D0%B8%D0%BC%D0%B0%D0%BD%D0%B8%D0%B5-%D0%BF%D0%BE%D0%B4%D0%B1%D0%BE%D1%80%D0%BA%D0%B0-6.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2050" name="Picture 2" descr="https://xn--90aalkje4bza.xn--p1ai/upload/000/u11/9/8/9e2cb2f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Самое простое занятие – это предложить ребенку заняться рисованием или предложить раскраски на любимую тему для ребенка( мультики, сказки, цветы и животные).</a:t>
            </a:r>
            <a:endParaRPr lang="ru-RU" sz="2800" b="1" dirty="0"/>
          </a:p>
        </p:txBody>
      </p:sp>
      <p:sp>
        <p:nvSpPr>
          <p:cNvPr id="3" name="Содержимое 2"/>
          <p:cNvSpPr>
            <a:spLocks noGrp="1"/>
          </p:cNvSpPr>
          <p:nvPr>
            <p:ph idx="1"/>
          </p:nvPr>
        </p:nvSpPr>
        <p:spPr/>
        <p:txBody>
          <a:bodyPr/>
          <a:lstStyle/>
          <a:p>
            <a:endParaRPr lang="ru-RU" dirty="0"/>
          </a:p>
        </p:txBody>
      </p:sp>
      <p:pic>
        <p:nvPicPr>
          <p:cNvPr id="17410" name="Picture 2" descr="Счастливые дети рисуют изображения и краски на поле"/>
          <p:cNvPicPr>
            <a:picLocks noChangeAspect="1" noChangeArrowheads="1"/>
          </p:cNvPicPr>
          <p:nvPr/>
        </p:nvPicPr>
        <p:blipFill>
          <a:blip r:embed="rId2" cstate="print"/>
          <a:srcRect/>
          <a:stretch>
            <a:fillRect/>
          </a:stretch>
        </p:blipFill>
        <p:spPr bwMode="auto">
          <a:xfrm>
            <a:off x="107504" y="1628800"/>
            <a:ext cx="8856984" cy="5229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892480" cy="1143000"/>
          </a:xfrm>
        </p:spPr>
        <p:txBody>
          <a:bodyPr>
            <a:normAutofit fontScale="90000"/>
          </a:bodyPr>
          <a:lstStyle/>
          <a:p>
            <a:r>
              <a:rPr lang="ru-RU" b="1" dirty="0" smtClean="0">
                <a:solidFill>
                  <a:srgbClr val="FF0000"/>
                </a:solidFill>
              </a:rPr>
              <a:t>Рисунок смотрим, обсуждаем, помогаем, хвалим.</a:t>
            </a:r>
            <a:endParaRPr lang="ru-RU" b="1" dirty="0">
              <a:solidFill>
                <a:srgbClr val="FF0000"/>
              </a:solidFill>
            </a:endParaRPr>
          </a:p>
        </p:txBody>
      </p:sp>
      <p:sp>
        <p:nvSpPr>
          <p:cNvPr id="3" name="Содержимое 2"/>
          <p:cNvSpPr>
            <a:spLocks noGrp="1"/>
          </p:cNvSpPr>
          <p:nvPr>
            <p:ph idx="1"/>
          </p:nvPr>
        </p:nvSpPr>
        <p:spPr>
          <a:xfrm>
            <a:off x="457200" y="1916832"/>
            <a:ext cx="8229600" cy="4209331"/>
          </a:xfrm>
        </p:spPr>
        <p:txBody>
          <a:bodyPr/>
          <a:lstStyle/>
          <a:p>
            <a:endParaRPr lang="ru-RU" dirty="0"/>
          </a:p>
        </p:txBody>
      </p:sp>
      <p:sp>
        <p:nvSpPr>
          <p:cNvPr id="4" name="Стрелка вниз 3"/>
          <p:cNvSpPr/>
          <p:nvPr/>
        </p:nvSpPr>
        <p:spPr>
          <a:xfrm>
            <a:off x="4283968" y="1412776"/>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9458" name="Picture 2" descr="Почему не только детям, но и взрослым обязательно нужно рисовать и при чём  здесь профилактика деменции TEA.ru"/>
          <p:cNvPicPr>
            <a:picLocks noChangeAspect="1" noChangeArrowheads="1"/>
          </p:cNvPicPr>
          <p:nvPr/>
        </p:nvPicPr>
        <p:blipFill>
          <a:blip r:embed="rId2" cstate="print"/>
          <a:srcRect/>
          <a:stretch>
            <a:fillRect/>
          </a:stretch>
        </p:blipFill>
        <p:spPr bwMode="auto">
          <a:xfrm>
            <a:off x="539552" y="1556792"/>
            <a:ext cx="7858125" cy="51435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Autofit/>
          </a:bodyPr>
          <a:lstStyle/>
          <a:p>
            <a:r>
              <a:rPr lang="ru-RU" sz="2400" dirty="0" smtClean="0"/>
              <a:t>Можно в свободное время заняться аппликацией. Предложите детям на выбор различный материал для работы( цветную бумагу, пластилин, разноцветные камушки ,пуговицы, ленточки, макароны, ватные диски, природный материал). Пусть ребенок ,творит, фантазирует. По завершению работы все обсуждайте с ребёнком.</a:t>
            </a:r>
            <a:endParaRPr lang="ru-RU" sz="2400" dirty="0"/>
          </a:p>
        </p:txBody>
      </p:sp>
      <p:sp>
        <p:nvSpPr>
          <p:cNvPr id="3" name="Содержимое 2"/>
          <p:cNvSpPr>
            <a:spLocks noGrp="1"/>
          </p:cNvSpPr>
          <p:nvPr>
            <p:ph idx="1"/>
          </p:nvPr>
        </p:nvSpPr>
        <p:spPr>
          <a:xfrm>
            <a:off x="179512" y="2132856"/>
            <a:ext cx="8964488" cy="3993307"/>
          </a:xfrm>
        </p:spPr>
        <p:txBody>
          <a:bodyPr/>
          <a:lstStyle/>
          <a:p>
            <a:pPr>
              <a:buNone/>
            </a:pPr>
            <a:r>
              <a:rPr lang="ru-RU" dirty="0" smtClean="0"/>
              <a:t> </a:t>
            </a:r>
            <a:endParaRPr lang="ru-RU" dirty="0"/>
          </a:p>
        </p:txBody>
      </p:sp>
      <p:pic>
        <p:nvPicPr>
          <p:cNvPr id="22530" name="Picture 2" descr="https://i.pinimg.com/originals/b0/4c/13/b04c13e2d00a77ab93e3b053f80ef1b3.jpg"/>
          <p:cNvPicPr>
            <a:picLocks noChangeAspect="1" noChangeArrowheads="1"/>
          </p:cNvPicPr>
          <p:nvPr/>
        </p:nvPicPr>
        <p:blipFill>
          <a:blip r:embed="rId2" cstate="print"/>
          <a:srcRect/>
          <a:stretch>
            <a:fillRect/>
          </a:stretch>
        </p:blipFill>
        <p:spPr bwMode="auto">
          <a:xfrm>
            <a:off x="539552" y="2348880"/>
            <a:ext cx="7968885" cy="45091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3554" name="Picture 2" descr="http://uoivanteevka.ucoz.ru/ddt/2019-20/chirkov_r-solnce_v_det.ladoshkak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4578" name="Picture 2" descr="https://www.maestraagnese.com/images/Miei/lk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solidFill>
                  <a:srgbClr val="FF0000"/>
                </a:solidFill>
              </a:rPr>
              <a:t>Читайте детям книги!</a:t>
            </a:r>
            <a:endParaRPr lang="ru-RU" sz="5400" b="1" dirty="0">
              <a:solidFill>
                <a:srgbClr val="FF0000"/>
              </a:solidFill>
            </a:endParaRPr>
          </a:p>
        </p:txBody>
      </p:sp>
      <p:sp>
        <p:nvSpPr>
          <p:cNvPr id="3" name="Содержимое 2"/>
          <p:cNvSpPr>
            <a:spLocks noGrp="1"/>
          </p:cNvSpPr>
          <p:nvPr>
            <p:ph idx="1"/>
          </p:nvPr>
        </p:nvSpPr>
        <p:spPr/>
        <p:txBody>
          <a:bodyPr/>
          <a:lstStyle/>
          <a:p>
            <a:endParaRPr lang="ru-RU"/>
          </a:p>
        </p:txBody>
      </p:sp>
      <p:pic>
        <p:nvPicPr>
          <p:cNvPr id="25602" name="Picture 2" descr="https://rused.ru/irk-mdou173/wp-content/uploads/sites/98/2020/08/5a83e55d6538e3eab51a939386e2ed71.jpg"/>
          <p:cNvPicPr>
            <a:picLocks noChangeAspect="1" noChangeArrowheads="1"/>
          </p:cNvPicPr>
          <p:nvPr/>
        </p:nvPicPr>
        <p:blipFill>
          <a:blip r:embed="rId2" cstate="print"/>
          <a:srcRect/>
          <a:stretch>
            <a:fillRect/>
          </a:stretch>
        </p:blipFill>
        <p:spPr bwMode="auto">
          <a:xfrm>
            <a:off x="0" y="1268760"/>
            <a:ext cx="9144000" cy="55892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ru-RU" sz="3600" b="1" dirty="0" smtClean="0">
                <a:solidFill>
                  <a:srgbClr val="FF0000"/>
                </a:solidFill>
              </a:rPr>
              <a:t>Девочкам можно предложить стать модельерами и сделать костюмы для любимых кукол.</a:t>
            </a:r>
            <a:endParaRPr lang="ru-RU" sz="3600" b="1" dirty="0">
              <a:solidFill>
                <a:srgbClr val="FF0000"/>
              </a:solidFill>
            </a:endParaRPr>
          </a:p>
        </p:txBody>
      </p:sp>
      <p:sp>
        <p:nvSpPr>
          <p:cNvPr id="3" name="Содержимое 2"/>
          <p:cNvSpPr>
            <a:spLocks noGrp="1"/>
          </p:cNvSpPr>
          <p:nvPr>
            <p:ph idx="1"/>
          </p:nvPr>
        </p:nvSpPr>
        <p:spPr/>
        <p:txBody>
          <a:bodyPr/>
          <a:lstStyle/>
          <a:p>
            <a:endParaRPr lang="ru-RU" dirty="0"/>
          </a:p>
        </p:txBody>
      </p:sp>
      <p:pic>
        <p:nvPicPr>
          <p:cNvPr id="26626" name="Picture 2" descr="https://tytmaster.ru/wp-content/uploads/2018/02/Kak-sshit-odezhdu-dlya-kukol-58.jpg"/>
          <p:cNvPicPr>
            <a:picLocks noChangeAspect="1" noChangeArrowheads="1"/>
          </p:cNvPicPr>
          <p:nvPr/>
        </p:nvPicPr>
        <p:blipFill>
          <a:blip r:embed="rId2" cstate="print"/>
          <a:srcRect/>
          <a:stretch>
            <a:fillRect/>
          </a:stretch>
        </p:blipFill>
        <p:spPr bwMode="auto">
          <a:xfrm>
            <a:off x="0" y="1844824"/>
            <a:ext cx="9144000" cy="501317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TotalTime>
  <Words>187</Words>
  <Application>Microsoft Office PowerPoint</Application>
  <PresentationFormat>Экран (4:3)</PresentationFormat>
  <Paragraphs>14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Совместная деятельность родителей и детей дома.</vt:lpstr>
      <vt:lpstr>Слайд 2</vt:lpstr>
      <vt:lpstr>Самое простое занятие – это предложить ребенку заняться рисованием или предложить раскраски на любимую тему для ребенка( мультики, сказки, цветы и животные).</vt:lpstr>
      <vt:lpstr>Рисунок смотрим, обсуждаем, помогаем, хвалим.</vt:lpstr>
      <vt:lpstr>Можно в свободное время заняться аппликацией. Предложите детям на выбор различный материал для работы( цветную бумагу, пластилин, разноцветные камушки ,пуговицы, ленточки, макароны, ватные диски, природный материал). Пусть ребенок ,творит, фантазирует. По завершению работы все обсуждайте с ребёнком.</vt:lpstr>
      <vt:lpstr>Слайд 6</vt:lpstr>
      <vt:lpstr>Слайд 7</vt:lpstr>
      <vt:lpstr>Читайте детям книги!</vt:lpstr>
      <vt:lpstr>Девочкам можно предложить стать модельерами и сделать костюмы для любимых кукол.</vt:lpstr>
      <vt:lpstr>Мальчики очень любят лепить военную технику. Не забудь затем поиграть с мальчиками в ролевую игру используя его модели.</vt:lpstr>
      <vt:lpstr>Займитесь готовкой - это увлекательный процесс!</vt:lpstr>
      <vt:lpstr>Займитесь спортом и подвижными играми.</vt:lpstr>
      <vt:lpstr>Слайд 13</vt:lpstr>
      <vt:lpstr>Дети очень любят играть в настольные игры. Придумайте и создайте свою игру ходилку или игру для сенсорного развития.</vt:lpstr>
      <vt:lpstr>Слайд 15</vt:lpstr>
      <vt:lpstr>Займитесь с мальчиками плотницкими работами. Научите их забивать гвозди и закручивать шурупы.</vt:lpstr>
      <vt:lpstr>Можно распечатать занимательные задания и предложить ребенку.</vt:lpstr>
      <vt:lpstr>Спасибо.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Совместная деятельность родителей и детей дома.</dc:title>
  <dc:creator>Пользователь</dc:creator>
  <cp:lastModifiedBy>Пользователь</cp:lastModifiedBy>
  <cp:revision>9</cp:revision>
  <dcterms:created xsi:type="dcterms:W3CDTF">2022-05-12T14:57:29Z</dcterms:created>
  <dcterms:modified xsi:type="dcterms:W3CDTF">2022-05-12T16:23:01Z</dcterms:modified>
</cp:coreProperties>
</file>