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345B-DE35-4A61-9282-DE7A5A5E8245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050-411C-4151-AB48-5E62D33318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345B-DE35-4A61-9282-DE7A5A5E8245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050-411C-4151-AB48-5E62D33318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345B-DE35-4A61-9282-DE7A5A5E8245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050-411C-4151-AB48-5E62D333188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345B-DE35-4A61-9282-DE7A5A5E8245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050-411C-4151-AB48-5E62D333188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345B-DE35-4A61-9282-DE7A5A5E8245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050-411C-4151-AB48-5E62D33318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345B-DE35-4A61-9282-DE7A5A5E8245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050-411C-4151-AB48-5E62D333188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345B-DE35-4A61-9282-DE7A5A5E8245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050-411C-4151-AB48-5E62D33318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345B-DE35-4A61-9282-DE7A5A5E8245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050-411C-4151-AB48-5E62D33318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345B-DE35-4A61-9282-DE7A5A5E8245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050-411C-4151-AB48-5E62D33318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345B-DE35-4A61-9282-DE7A5A5E8245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050-411C-4151-AB48-5E62D333188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345B-DE35-4A61-9282-DE7A5A5E8245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050-411C-4151-AB48-5E62D333188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CA0345B-DE35-4A61-9282-DE7A5A5E8245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A4A0050-411C-4151-AB48-5E62D333188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История создания швейной машинки.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54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8762"/>
            <a:ext cx="9144000" cy="690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1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6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Пользователь\Desktop\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30"/>
            <a:ext cx="9144000" cy="684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94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Пользователь\Desktop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0" y="0"/>
            <a:ext cx="91257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76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Пользователь\Desktop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0" y="0"/>
            <a:ext cx="91088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8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Пользователь\Desktop\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133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Пользователь\Desktop\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623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Пользователь\Desktop\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893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Пользователь\Desktop\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56"/>
            <a:ext cx="9144000" cy="688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319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7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ользователь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6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Пользователь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33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Пользователь\Desktop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23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Пользователь\Desktop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26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Пользователь\Desktop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8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Пользователь\Desktop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Пользователь\Desktop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4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</TotalTime>
  <Words>5</Words>
  <Application>Microsoft Office PowerPoint</Application>
  <PresentationFormat>Экран (4:3)</PresentationFormat>
  <Paragraphs>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История создания швейной машинки.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</cp:revision>
  <dcterms:created xsi:type="dcterms:W3CDTF">2014-12-22T16:43:58Z</dcterms:created>
  <dcterms:modified xsi:type="dcterms:W3CDTF">2014-12-24T14:48:08Z</dcterms:modified>
</cp:coreProperties>
</file>