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7" r:id="rId4"/>
    <p:sldId id="278" r:id="rId5"/>
    <p:sldId id="259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embeddedFontLst>
    <p:embeddedFont>
      <p:font typeface="ShellyAllegroC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E45"/>
    <a:srgbClr val="265A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8F34-22D3-45F4-9744-1129621BC6A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10E1-11BD-4901-A928-08B12E575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lobex\Шаблоны для PowerPoint\#0032\Компоненты\Scree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3429000"/>
            <a:ext cx="4214810" cy="1569660"/>
          </a:xfrm>
          <a:prstGeom prst="rect">
            <a:avLst/>
          </a:prstGeom>
          <a:noFill/>
          <a:effectLst>
            <a:outerShdw blurRad="25400" dist="12700" dir="2700000" algn="tl" rotWithShape="0">
              <a:schemeClr val="accent3">
                <a:lumMod val="50000"/>
                <a:alpha val="5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hellyAllegroC" pitchFamily="2" charset="0"/>
              </a:rPr>
              <a:t>Птицы</a:t>
            </a:r>
            <a:endParaRPr lang="ru-RU" sz="9600" dirty="0">
              <a:solidFill>
                <a:schemeClr val="bg1"/>
              </a:solidFill>
              <a:latin typeface="ShellyAllegroC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5214950"/>
            <a:ext cx="4214810" cy="923330"/>
          </a:xfrm>
          <a:prstGeom prst="rect">
            <a:avLst/>
          </a:prstGeom>
          <a:noFill/>
          <a:effectLst>
            <a:outerShdw blurRad="25400" dist="12700" dir="2700000" algn="tl" rotWithShape="0">
              <a:schemeClr val="accent3">
                <a:lumMod val="50000"/>
                <a:alpha val="5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Составила Тарасова В.С.,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воспитатель 4 б класса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ГБОУ АО «Вычегодская СКОШИ»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lobex\Шаблоны для PowerPoint\#0032\Компоненты\Scree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0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Ворона картинка для дет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06272"/>
            <a:ext cx="5375520" cy="46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396474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lobex\Шаблоны для PowerPoint\#0032\Компоненты\Scree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0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Дятел картинка для дет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71111"/>
            <a:ext cx="5879576" cy="473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875897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32\Компоненты\Scree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0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C:\Users\ттт\Desktop\соро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2"/>
            <a:ext cx="6503127" cy="4888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32\Компоненты\Scree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00"/>
            <a:ext cx="9144001" cy="6858000"/>
          </a:xfrm>
          <a:prstGeom prst="rect">
            <a:avLst/>
          </a:prstGeom>
          <a:noFill/>
        </p:spPr>
      </p:pic>
      <p:pic>
        <p:nvPicPr>
          <p:cNvPr id="2050" name="Picture 2" descr="C:\Users\ттт\Desktop\сквор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4664"/>
            <a:ext cx="5788257" cy="5805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32\Компоненты\Scree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0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https://im2-tub-ru.yandex.net/i?id=e78b3e7e9d44fc2fb4bf032c035eef0c&amp;n=33&amp;h=190&amp;w=25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967" y="919835"/>
            <a:ext cx="5588124" cy="501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lobex\Шаблоны для PowerPoint\#0032\Компоненты\Scree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0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Ласточка картинка для дет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5517256" cy="441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20401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lobex\Шаблоны для PowerPoint\#0032\Компоненты\Scree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0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https://im1-tub-ru.yandex.net/i?id=369867acccd10d06be6f50b0e1000ba8&amp;n=33&amp;h=190&amp;w=15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85794"/>
            <a:ext cx="557216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98088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lobex\Шаблоны для PowerPoint\#0032\Компоненты\Scree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0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https://im0-tub-ru.yandex.net/i?id=7e5a3d7c73533432104026a0d242fd71&amp;n=33&amp;h=190&amp;w=1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000255"/>
            <a:ext cx="5494642" cy="487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897882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lobex\Шаблоны для PowerPoint\#0032\Компоненты\Scree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0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https://im1-tub-ru.yandex.net/i?id=b22c0a621ebcdf34b6cffb7ba20f00a8&amp;n=33&amp;h=190&amp;w=17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28670"/>
            <a:ext cx="60722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873654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lobex\Шаблоны для PowerPoint\#0032\Компоненты\Scree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0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https://im2-tub-ru.yandex.net/i?id=d24a19fff1bb7b4cd454357083b60b66&amp;n=33&amp;h=190&amp;w=15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486" y="1196752"/>
            <a:ext cx="5372068" cy="480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4217091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Птицы 3 ч-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Птицы 3 ч-ть</Template>
  <TotalTime>61</TotalTime>
  <Words>15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ShellyAllegroC</vt:lpstr>
      <vt:lpstr>Calibri</vt:lpstr>
      <vt:lpstr>Птицы 3 ч-ть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ттт</dc:creator>
  <cp:lastModifiedBy>ттт</cp:lastModifiedBy>
  <cp:revision>8</cp:revision>
  <dcterms:created xsi:type="dcterms:W3CDTF">2017-01-17T06:47:18Z</dcterms:created>
  <dcterms:modified xsi:type="dcterms:W3CDTF">2019-03-12T08:19:24Z</dcterms:modified>
</cp:coreProperties>
</file>