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3" r:id="rId6"/>
    <p:sldId id="274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2325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6664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766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3997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9864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7858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0556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0378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6156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1612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8313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01DF-3120-4B5A-9891-9C3A78E8C50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425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813781396"/>
              </p:ext>
            </p:extLst>
          </p:nvPr>
        </p:nvGraphicFramePr>
        <p:xfrm>
          <a:off x="395536" y="188640"/>
          <a:ext cx="8507290" cy="4068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458"/>
                <a:gridCol w="1701458"/>
                <a:gridCol w="1701458"/>
                <a:gridCol w="1701458"/>
                <a:gridCol w="1701458"/>
              </a:tblGrid>
              <a:tr h="89289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Интеллектуальная разминка</a:t>
                      </a:r>
                      <a:endParaRPr lang="ru-RU" sz="3200" b="1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263549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Слова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казачьей тематики. </a:t>
                      </a:r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2" action="ppaction://hlinksldjump"/>
                        </a:rPr>
                        <a:t>10</a:t>
                      </a:r>
                      <a:endParaRPr lang="ru-RU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3" action="ppaction://hlinksldjump"/>
                        </a:rPr>
                        <a:t>20</a:t>
                      </a:r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4" action="ppaction://hlinksldjump"/>
                        </a:rPr>
                        <a:t>50</a:t>
                      </a:r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action="ppaction://hlinksldjump"/>
                        </a:rPr>
                        <a:t>80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36450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1</a:t>
            </a:r>
            <a:r>
              <a:rPr lang="ru-RU" dirty="0" smtClean="0"/>
              <a:t>00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36450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120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9666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889706812_w640_h640_shashka-kazachya-kavkazsko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385" r="338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ШАШКА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1102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ecfcf341eba01cbb3962bf4782a0a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3568" y="332656"/>
            <a:ext cx="8064896" cy="266429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Лампас</a:t>
            </a:r>
            <a:endParaRPr lang="ru-RU" sz="5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9292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cale_1200 (1).jf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АТАМАН</a:t>
            </a:r>
            <a:endParaRPr lang="ru-RU" sz="4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3320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562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636912"/>
            <a:ext cx="5904656" cy="129614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НАГАЙКА</a:t>
            </a:r>
            <a:endParaRPr lang="ru-RU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8064896" cy="2664296"/>
          </a:xfrm>
        </p:spPr>
        <p:txBody>
          <a:bodyPr>
            <a:normAutofit/>
          </a:bodyPr>
          <a:lstStyle/>
          <a:p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1362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krug_05_aug_2017_4.jf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54" r="5754"/>
          <a:stretch>
            <a:fillRect/>
          </a:stretch>
        </p:blipFill>
        <p:spPr>
          <a:xfrm>
            <a:off x="0" y="-99392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67744" y="371703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Казачий круг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7524328" y="6021288"/>
            <a:ext cx="1296144" cy="72008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apaha_kazachya_iz_ovchiny_moskalenko_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892480" cy="66693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26064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ПАПАХА</a:t>
            </a:r>
            <a:endParaRPr lang="ru-RU" sz="4800" dirty="0"/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7596336" y="5733256"/>
            <a:ext cx="1152128" cy="50405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919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19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АТАМАН</vt:lpstr>
      <vt:lpstr>НАГАЙКА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теме «…»</dc:title>
  <dc:creator>Ксю</dc:creator>
  <cp:lastModifiedBy>Олег</cp:lastModifiedBy>
  <cp:revision>15</cp:revision>
  <dcterms:created xsi:type="dcterms:W3CDTF">2017-01-13T14:14:40Z</dcterms:created>
  <dcterms:modified xsi:type="dcterms:W3CDTF">2021-12-06T12:36:17Z</dcterms:modified>
</cp:coreProperties>
</file>