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sldIdLst>
    <p:sldId id="256" r:id="rId2"/>
    <p:sldId id="284" r:id="rId3"/>
    <p:sldId id="285" r:id="rId4"/>
    <p:sldId id="286" r:id="rId5"/>
    <p:sldId id="289" r:id="rId6"/>
    <p:sldId id="288" r:id="rId7"/>
    <p:sldId id="290" r:id="rId8"/>
    <p:sldId id="27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12BEF-459C-4E4F-BD0C-352D325DEF40}" type="doc">
      <dgm:prSet loTypeId="urn:microsoft.com/office/officeart/2005/8/layout/venn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E53B189-0707-4064-9012-2711E3FFAF51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</a:t>
          </a:r>
          <a:endParaRPr lang="ru-RU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83B5739D-730E-4AFE-B96D-E4455600C418}" type="parTrans" cxnId="{4DE6CD2A-1886-4C46-9D77-B525569F2250}">
      <dgm:prSet/>
      <dgm:spPr/>
      <dgm:t>
        <a:bodyPr/>
        <a:lstStyle/>
        <a:p>
          <a:endParaRPr lang="ru-RU"/>
        </a:p>
      </dgm:t>
    </dgm:pt>
    <dgm:pt modelId="{B344321C-0B86-4D86-BBBA-01F7BE1DC4BD}" type="sibTrans" cxnId="{4DE6CD2A-1886-4C46-9D77-B525569F2250}">
      <dgm:prSet/>
      <dgm:spPr/>
      <dgm:t>
        <a:bodyPr/>
        <a:lstStyle/>
        <a:p>
          <a:endParaRPr lang="ru-RU"/>
        </a:p>
      </dgm:t>
    </dgm:pt>
    <dgm:pt modelId="{8FDD254B-A7A3-4B97-9FBB-6289B1A1C2D8}">
      <dgm:prSet phldrT="[Текст]"/>
      <dgm:spPr/>
      <dgm:t>
        <a:bodyPr/>
        <a:lstStyle/>
        <a:p>
          <a:r>
            <a:rPr lang="ru-RU" b="1" dirty="0" smtClean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b="1" dirty="0">
            <a:solidFill>
              <a:srgbClr val="3333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06A0B552-DD05-48D0-9362-8322752BB7E8}" type="parTrans" cxnId="{2A4D9614-457C-433E-94C6-B9DE1C56CE3A}">
      <dgm:prSet/>
      <dgm:spPr/>
      <dgm:t>
        <a:bodyPr/>
        <a:lstStyle/>
        <a:p>
          <a:endParaRPr lang="ru-RU"/>
        </a:p>
      </dgm:t>
    </dgm:pt>
    <dgm:pt modelId="{EBD29791-9A82-434A-9C55-C4C617D9F71B}" type="sibTrans" cxnId="{2A4D9614-457C-433E-94C6-B9DE1C56CE3A}">
      <dgm:prSet/>
      <dgm:spPr/>
      <dgm:t>
        <a:bodyPr/>
        <a:lstStyle/>
        <a:p>
          <a:endParaRPr lang="ru-RU"/>
        </a:p>
      </dgm:t>
    </dgm:pt>
    <dgm:pt modelId="{EF3DA76C-D868-4446-A08E-A80CAB3A147C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Л</a:t>
          </a:r>
          <a:endParaRPr lang="ru-RU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A31BBBB-92DE-4318-A834-B18F8235697B}" type="parTrans" cxnId="{8F79C2C1-3D75-42AE-87F7-4C0C67E1C079}">
      <dgm:prSet/>
      <dgm:spPr/>
      <dgm:t>
        <a:bodyPr/>
        <a:lstStyle/>
        <a:p>
          <a:endParaRPr lang="ru-RU"/>
        </a:p>
      </dgm:t>
    </dgm:pt>
    <dgm:pt modelId="{8E855F78-1780-4BCE-855D-F60F50D6C929}" type="sibTrans" cxnId="{8F79C2C1-3D75-42AE-87F7-4C0C67E1C079}">
      <dgm:prSet/>
      <dgm:spPr/>
      <dgm:t>
        <a:bodyPr/>
        <a:lstStyle/>
        <a:p>
          <a:endParaRPr lang="ru-RU"/>
        </a:p>
      </dgm:t>
    </dgm:pt>
    <dgm:pt modelId="{D831D0E8-FC2F-417C-8A50-B7132907CF42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2906A97-F5A7-4243-91E1-2EDEF5FF9D0D}" type="parTrans" cxnId="{C556B844-3FF7-48D8-AAAE-B827F5A1606D}">
      <dgm:prSet/>
      <dgm:spPr/>
      <dgm:t>
        <a:bodyPr/>
        <a:lstStyle/>
        <a:p>
          <a:endParaRPr lang="ru-RU"/>
        </a:p>
      </dgm:t>
    </dgm:pt>
    <dgm:pt modelId="{C8376CF7-2716-44AF-B5BA-D986C510E351}" type="sibTrans" cxnId="{C556B844-3FF7-48D8-AAAE-B827F5A1606D}">
      <dgm:prSet/>
      <dgm:spPr/>
      <dgm:t>
        <a:bodyPr/>
        <a:lstStyle/>
        <a:p>
          <a:endParaRPr lang="ru-RU"/>
        </a:p>
      </dgm:t>
    </dgm:pt>
    <dgm:pt modelId="{446CA65D-CB69-46F3-B3D9-11BB3C3F4571}" type="pres">
      <dgm:prSet presAssocID="{66612BEF-459C-4E4F-BD0C-352D325DEF4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98A81F-6172-48FF-A315-DC20E1D6D860}" type="pres">
      <dgm:prSet presAssocID="{9E53B189-0707-4064-9012-2711E3FFAF51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A0F06-B176-4222-B794-F8A2ACEF7896}" type="pres">
      <dgm:prSet presAssocID="{B344321C-0B86-4D86-BBBA-01F7BE1DC4BD}" presName="space" presStyleCnt="0"/>
      <dgm:spPr/>
    </dgm:pt>
    <dgm:pt modelId="{F714F26A-66E6-47A5-BA72-4D05BE71D5ED}" type="pres">
      <dgm:prSet presAssocID="{8FDD254B-A7A3-4B97-9FBB-6289B1A1C2D8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B16E1-7DA5-48EB-B3D7-8BC424EC9F8B}" type="pres">
      <dgm:prSet presAssocID="{EBD29791-9A82-434A-9C55-C4C617D9F71B}" presName="space" presStyleCnt="0"/>
      <dgm:spPr/>
    </dgm:pt>
    <dgm:pt modelId="{71C6594F-E037-4259-BCD1-AAD3B842C68C}" type="pres">
      <dgm:prSet presAssocID="{EF3DA76C-D868-4446-A08E-A80CAB3A147C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0814D-27E9-4EA5-92C4-69241B91B41B}" type="pres">
      <dgm:prSet presAssocID="{8E855F78-1780-4BCE-855D-F60F50D6C929}" presName="space" presStyleCnt="0"/>
      <dgm:spPr/>
    </dgm:pt>
    <dgm:pt modelId="{7639CDC6-C8AB-48DF-84F2-A06C8023F0E7}" type="pres">
      <dgm:prSet presAssocID="{D831D0E8-FC2F-417C-8A50-B7132907CF42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F56BCD-DFD0-459A-A9A0-EED47CECD061}" type="presOf" srcId="{EF3DA76C-D868-4446-A08E-A80CAB3A147C}" destId="{71C6594F-E037-4259-BCD1-AAD3B842C68C}" srcOrd="0" destOrd="0" presId="urn:microsoft.com/office/officeart/2005/8/layout/venn3"/>
    <dgm:cxn modelId="{5F669041-FDD1-424F-B403-DA8AE1499D64}" type="presOf" srcId="{D831D0E8-FC2F-417C-8A50-B7132907CF42}" destId="{7639CDC6-C8AB-48DF-84F2-A06C8023F0E7}" srcOrd="0" destOrd="0" presId="urn:microsoft.com/office/officeart/2005/8/layout/venn3"/>
    <dgm:cxn modelId="{AB9406FE-1D10-4ABD-98C0-DAC3E9E32F38}" type="presOf" srcId="{66612BEF-459C-4E4F-BD0C-352D325DEF40}" destId="{446CA65D-CB69-46F3-B3D9-11BB3C3F4571}" srcOrd="0" destOrd="0" presId="urn:microsoft.com/office/officeart/2005/8/layout/venn3"/>
    <dgm:cxn modelId="{3E85C841-0AF0-4A37-8575-093CE9CD6B1D}" type="presOf" srcId="{9E53B189-0707-4064-9012-2711E3FFAF51}" destId="{5E98A81F-6172-48FF-A315-DC20E1D6D860}" srcOrd="0" destOrd="0" presId="urn:microsoft.com/office/officeart/2005/8/layout/venn3"/>
    <dgm:cxn modelId="{AA3DCFEE-285B-426D-94A8-0E6E271A252B}" type="presOf" srcId="{8FDD254B-A7A3-4B97-9FBB-6289B1A1C2D8}" destId="{F714F26A-66E6-47A5-BA72-4D05BE71D5ED}" srcOrd="0" destOrd="0" presId="urn:microsoft.com/office/officeart/2005/8/layout/venn3"/>
    <dgm:cxn modelId="{2A4D9614-457C-433E-94C6-B9DE1C56CE3A}" srcId="{66612BEF-459C-4E4F-BD0C-352D325DEF40}" destId="{8FDD254B-A7A3-4B97-9FBB-6289B1A1C2D8}" srcOrd="1" destOrd="0" parTransId="{06A0B552-DD05-48D0-9362-8322752BB7E8}" sibTransId="{EBD29791-9A82-434A-9C55-C4C617D9F71B}"/>
    <dgm:cxn modelId="{C556B844-3FF7-48D8-AAAE-B827F5A1606D}" srcId="{66612BEF-459C-4E4F-BD0C-352D325DEF40}" destId="{D831D0E8-FC2F-417C-8A50-B7132907CF42}" srcOrd="3" destOrd="0" parTransId="{D2906A97-F5A7-4243-91E1-2EDEF5FF9D0D}" sibTransId="{C8376CF7-2716-44AF-B5BA-D986C510E351}"/>
    <dgm:cxn modelId="{8F79C2C1-3D75-42AE-87F7-4C0C67E1C079}" srcId="{66612BEF-459C-4E4F-BD0C-352D325DEF40}" destId="{EF3DA76C-D868-4446-A08E-A80CAB3A147C}" srcOrd="2" destOrd="0" parTransId="{FA31BBBB-92DE-4318-A834-B18F8235697B}" sibTransId="{8E855F78-1780-4BCE-855D-F60F50D6C929}"/>
    <dgm:cxn modelId="{4DE6CD2A-1886-4C46-9D77-B525569F2250}" srcId="{66612BEF-459C-4E4F-BD0C-352D325DEF40}" destId="{9E53B189-0707-4064-9012-2711E3FFAF51}" srcOrd="0" destOrd="0" parTransId="{83B5739D-730E-4AFE-B96D-E4455600C418}" sibTransId="{B344321C-0B86-4D86-BBBA-01F7BE1DC4BD}"/>
    <dgm:cxn modelId="{185CFE62-843D-418C-A291-C3B2F577EEB7}" type="presParOf" srcId="{446CA65D-CB69-46F3-B3D9-11BB3C3F4571}" destId="{5E98A81F-6172-48FF-A315-DC20E1D6D860}" srcOrd="0" destOrd="0" presId="urn:microsoft.com/office/officeart/2005/8/layout/venn3"/>
    <dgm:cxn modelId="{E39D6569-C4A7-4CDA-8DD2-CEEF44A2F8A7}" type="presParOf" srcId="{446CA65D-CB69-46F3-B3D9-11BB3C3F4571}" destId="{233A0F06-B176-4222-B794-F8A2ACEF7896}" srcOrd="1" destOrd="0" presId="urn:microsoft.com/office/officeart/2005/8/layout/venn3"/>
    <dgm:cxn modelId="{BE04A803-6FA7-4F91-8E82-105EC240EC46}" type="presParOf" srcId="{446CA65D-CB69-46F3-B3D9-11BB3C3F4571}" destId="{F714F26A-66E6-47A5-BA72-4D05BE71D5ED}" srcOrd="2" destOrd="0" presId="urn:microsoft.com/office/officeart/2005/8/layout/venn3"/>
    <dgm:cxn modelId="{EF3B7AEB-93CC-4C01-B9E0-22EA8E468A78}" type="presParOf" srcId="{446CA65D-CB69-46F3-B3D9-11BB3C3F4571}" destId="{C1BB16E1-7DA5-48EB-B3D7-8BC424EC9F8B}" srcOrd="3" destOrd="0" presId="urn:microsoft.com/office/officeart/2005/8/layout/venn3"/>
    <dgm:cxn modelId="{3F8EDFC3-6366-486F-B7A2-DE1C52669224}" type="presParOf" srcId="{446CA65D-CB69-46F3-B3D9-11BB3C3F4571}" destId="{71C6594F-E037-4259-BCD1-AAD3B842C68C}" srcOrd="4" destOrd="0" presId="urn:microsoft.com/office/officeart/2005/8/layout/venn3"/>
    <dgm:cxn modelId="{3BEB5648-D569-419F-864E-EBE21F54A31C}" type="presParOf" srcId="{446CA65D-CB69-46F3-B3D9-11BB3C3F4571}" destId="{DEE0814D-27E9-4EA5-92C4-69241B91B41B}" srcOrd="5" destOrd="0" presId="urn:microsoft.com/office/officeart/2005/8/layout/venn3"/>
    <dgm:cxn modelId="{3DD6E496-C9A4-4D01-AD2D-6B707A068F00}" type="presParOf" srcId="{446CA65D-CB69-46F3-B3D9-11BB3C3F4571}" destId="{7639CDC6-C8AB-48DF-84F2-A06C8023F0E7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E1088C-D00C-4178-B118-09F4A6B86C1F}" type="doc">
      <dgm:prSet loTypeId="urn:microsoft.com/office/officeart/2005/8/layout/venn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C3D1718-21F3-40E3-8073-40B31DB53FAD}">
      <dgm:prSet phldrT="[Текст]"/>
      <dgm:spPr/>
      <dgm:t>
        <a:bodyPr/>
        <a:lstStyle/>
        <a:p>
          <a:r>
            <a:rPr lang="ru-RU" b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</a:t>
          </a:r>
          <a:endParaRPr lang="ru-RU" b="1" dirty="0">
            <a:solidFill>
              <a:srgbClr val="FF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B4F1DF5-F755-4EE5-941A-1EE9E50960FD}" type="parTrans" cxnId="{D9CBD004-72A9-4804-AE07-EA07791816CD}">
      <dgm:prSet/>
      <dgm:spPr/>
      <dgm:t>
        <a:bodyPr/>
        <a:lstStyle/>
        <a:p>
          <a:endParaRPr lang="ru-RU"/>
        </a:p>
      </dgm:t>
    </dgm:pt>
    <dgm:pt modelId="{B0E8BB12-CFD1-482C-816C-3326E2D567EA}" type="sibTrans" cxnId="{D9CBD004-72A9-4804-AE07-EA07791816CD}">
      <dgm:prSet/>
      <dgm:spPr/>
      <dgm:t>
        <a:bodyPr/>
        <a:lstStyle/>
        <a:p>
          <a:endParaRPr lang="ru-RU"/>
        </a:p>
      </dgm:t>
    </dgm:pt>
    <dgm:pt modelId="{CD68ACB4-957B-40B2-9AB7-BA3A4F59C6F2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Ц</a:t>
          </a:r>
          <a:endParaRPr lang="ru-RU" b="1" dirty="0">
            <a:solidFill>
              <a:schemeClr val="tx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EF4351E-9EF5-47B7-897D-CC7955255FCB}" type="parTrans" cxnId="{1B068332-028C-468D-9726-36F0F6D05170}">
      <dgm:prSet/>
      <dgm:spPr/>
      <dgm:t>
        <a:bodyPr/>
        <a:lstStyle/>
        <a:p>
          <a:endParaRPr lang="ru-RU"/>
        </a:p>
      </dgm:t>
    </dgm:pt>
    <dgm:pt modelId="{435A1D48-54BE-40D1-A469-D315A115FBC3}" type="sibTrans" cxnId="{1B068332-028C-468D-9726-36F0F6D05170}">
      <dgm:prSet/>
      <dgm:spPr/>
      <dgm:t>
        <a:bodyPr/>
        <a:lstStyle/>
        <a:p>
          <a:endParaRPr lang="ru-RU"/>
        </a:p>
      </dgm:t>
    </dgm:pt>
    <dgm:pt modelId="{55503469-2CDB-46B9-B6CD-6814AE157330}">
      <dgm:prSet phldrT="[Текст]"/>
      <dgm:spPr/>
      <dgm:t>
        <a:bodyPr/>
        <a:lstStyle/>
        <a:p>
          <a:r>
            <a:rPr lang="ru-RU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Ы</a:t>
          </a:r>
          <a:endParaRPr lang="ru-RU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3DB5985F-6488-4E94-8920-B535FEFF2C99}" type="parTrans" cxnId="{546B6878-648D-45C1-B0B6-F7A7BCAA0958}">
      <dgm:prSet/>
      <dgm:spPr/>
      <dgm:t>
        <a:bodyPr/>
        <a:lstStyle/>
        <a:p>
          <a:endParaRPr lang="ru-RU"/>
        </a:p>
      </dgm:t>
    </dgm:pt>
    <dgm:pt modelId="{E8A7A12F-6080-4165-AF5C-B319E5396197}" type="sibTrans" cxnId="{546B6878-648D-45C1-B0B6-F7A7BCAA0958}">
      <dgm:prSet/>
      <dgm:spPr/>
      <dgm:t>
        <a:bodyPr/>
        <a:lstStyle/>
        <a:p>
          <a:endParaRPr lang="ru-RU"/>
        </a:p>
      </dgm:t>
    </dgm:pt>
    <dgm:pt modelId="{9B28D258-7D84-4D3E-A4D6-4DC2CAD20B9A}">
      <dgm:prSet phldrT="[Текст]"/>
      <dgm:spPr/>
      <dgm:t>
        <a:bodyPr/>
        <a:lstStyle/>
        <a:p>
          <a:r>
            <a:rPr lang="ru-RU" b="1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!</a:t>
          </a:r>
          <a:endParaRPr lang="ru-RU" b="1" dirty="0">
            <a:solidFill>
              <a:schemeClr val="accent4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B341EC72-6504-4DCA-8202-7D7F2A012550}" type="parTrans" cxnId="{84003F47-7053-4016-9D12-B80EDC0D38E5}">
      <dgm:prSet/>
      <dgm:spPr/>
      <dgm:t>
        <a:bodyPr/>
        <a:lstStyle/>
        <a:p>
          <a:endParaRPr lang="ru-RU"/>
        </a:p>
      </dgm:t>
    </dgm:pt>
    <dgm:pt modelId="{DC2A7713-49B2-47A6-92E6-BC5A4E987498}" type="sibTrans" cxnId="{84003F47-7053-4016-9D12-B80EDC0D38E5}">
      <dgm:prSet/>
      <dgm:spPr/>
      <dgm:t>
        <a:bodyPr/>
        <a:lstStyle/>
        <a:p>
          <a:endParaRPr lang="ru-RU"/>
        </a:p>
      </dgm:t>
    </dgm:pt>
    <dgm:pt modelId="{F0D1C6A0-6AE3-4478-BCA0-1963AF8130D5}" type="pres">
      <dgm:prSet presAssocID="{EAE1088C-D00C-4178-B118-09F4A6B86C1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C5F6B0-4D31-493A-9460-1EC566C3BB84}" type="pres">
      <dgm:prSet presAssocID="{3C3D1718-21F3-40E3-8073-40B31DB53FAD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2DF3E-E78D-462F-A5CC-E16C67B01821}" type="pres">
      <dgm:prSet presAssocID="{B0E8BB12-CFD1-482C-816C-3326E2D567EA}" presName="space" presStyleCnt="0"/>
      <dgm:spPr/>
    </dgm:pt>
    <dgm:pt modelId="{6EF1AF08-9334-480F-9092-2F9E329DD69C}" type="pres">
      <dgm:prSet presAssocID="{CD68ACB4-957B-40B2-9AB7-BA3A4F59C6F2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4B1EE-0694-4A8B-ADE2-6079FF95B405}" type="pres">
      <dgm:prSet presAssocID="{435A1D48-54BE-40D1-A469-D315A115FBC3}" presName="space" presStyleCnt="0"/>
      <dgm:spPr/>
    </dgm:pt>
    <dgm:pt modelId="{6FC185DC-2AFF-4C48-ABA6-A267AA6D91B6}" type="pres">
      <dgm:prSet presAssocID="{55503469-2CDB-46B9-B6CD-6814AE157330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37D8B-7FC9-4805-BF3E-0815E46E311C}" type="pres">
      <dgm:prSet presAssocID="{E8A7A12F-6080-4165-AF5C-B319E5396197}" presName="space" presStyleCnt="0"/>
      <dgm:spPr/>
    </dgm:pt>
    <dgm:pt modelId="{218F0263-153A-4B8C-B3FB-8AB83B00CF86}" type="pres">
      <dgm:prSet presAssocID="{9B28D258-7D84-4D3E-A4D6-4DC2CAD20B9A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003F47-7053-4016-9D12-B80EDC0D38E5}" srcId="{EAE1088C-D00C-4178-B118-09F4A6B86C1F}" destId="{9B28D258-7D84-4D3E-A4D6-4DC2CAD20B9A}" srcOrd="3" destOrd="0" parTransId="{B341EC72-6504-4DCA-8202-7D7F2A012550}" sibTransId="{DC2A7713-49B2-47A6-92E6-BC5A4E987498}"/>
    <dgm:cxn modelId="{546B6878-648D-45C1-B0B6-F7A7BCAA0958}" srcId="{EAE1088C-D00C-4178-B118-09F4A6B86C1F}" destId="{55503469-2CDB-46B9-B6CD-6814AE157330}" srcOrd="2" destOrd="0" parTransId="{3DB5985F-6488-4E94-8920-B535FEFF2C99}" sibTransId="{E8A7A12F-6080-4165-AF5C-B319E5396197}"/>
    <dgm:cxn modelId="{1B068332-028C-468D-9726-36F0F6D05170}" srcId="{EAE1088C-D00C-4178-B118-09F4A6B86C1F}" destId="{CD68ACB4-957B-40B2-9AB7-BA3A4F59C6F2}" srcOrd="1" destOrd="0" parTransId="{DEF4351E-9EF5-47B7-897D-CC7955255FCB}" sibTransId="{435A1D48-54BE-40D1-A469-D315A115FBC3}"/>
    <dgm:cxn modelId="{D9CBD004-72A9-4804-AE07-EA07791816CD}" srcId="{EAE1088C-D00C-4178-B118-09F4A6B86C1F}" destId="{3C3D1718-21F3-40E3-8073-40B31DB53FAD}" srcOrd="0" destOrd="0" parTransId="{FB4F1DF5-F755-4EE5-941A-1EE9E50960FD}" sibTransId="{B0E8BB12-CFD1-482C-816C-3326E2D567EA}"/>
    <dgm:cxn modelId="{214FCE8C-EF4B-47A2-971B-4D097213F712}" type="presOf" srcId="{CD68ACB4-957B-40B2-9AB7-BA3A4F59C6F2}" destId="{6EF1AF08-9334-480F-9092-2F9E329DD69C}" srcOrd="0" destOrd="0" presId="urn:microsoft.com/office/officeart/2005/8/layout/venn3"/>
    <dgm:cxn modelId="{20433C00-DF8F-4499-9553-4FBD26149897}" type="presOf" srcId="{55503469-2CDB-46B9-B6CD-6814AE157330}" destId="{6FC185DC-2AFF-4C48-ABA6-A267AA6D91B6}" srcOrd="0" destOrd="0" presId="urn:microsoft.com/office/officeart/2005/8/layout/venn3"/>
    <dgm:cxn modelId="{391432AC-1468-4187-84C8-3E32F6AF2C74}" type="presOf" srcId="{9B28D258-7D84-4D3E-A4D6-4DC2CAD20B9A}" destId="{218F0263-153A-4B8C-B3FB-8AB83B00CF86}" srcOrd="0" destOrd="0" presId="urn:microsoft.com/office/officeart/2005/8/layout/venn3"/>
    <dgm:cxn modelId="{B1B28EB5-1EAE-4495-A644-0D8D1EF01884}" type="presOf" srcId="{3C3D1718-21F3-40E3-8073-40B31DB53FAD}" destId="{F9C5F6B0-4D31-493A-9460-1EC566C3BB84}" srcOrd="0" destOrd="0" presId="urn:microsoft.com/office/officeart/2005/8/layout/venn3"/>
    <dgm:cxn modelId="{3D0E0EB7-EF0B-4DC0-AEFE-D0193D072B49}" type="presOf" srcId="{EAE1088C-D00C-4178-B118-09F4A6B86C1F}" destId="{F0D1C6A0-6AE3-4478-BCA0-1963AF8130D5}" srcOrd="0" destOrd="0" presId="urn:microsoft.com/office/officeart/2005/8/layout/venn3"/>
    <dgm:cxn modelId="{3FB3AC6D-2B73-4A61-BD20-CF61AF0AF62E}" type="presParOf" srcId="{F0D1C6A0-6AE3-4478-BCA0-1963AF8130D5}" destId="{F9C5F6B0-4D31-493A-9460-1EC566C3BB84}" srcOrd="0" destOrd="0" presId="urn:microsoft.com/office/officeart/2005/8/layout/venn3"/>
    <dgm:cxn modelId="{58ACAF47-2AA4-44E9-85A9-A95C0D26CEF6}" type="presParOf" srcId="{F0D1C6A0-6AE3-4478-BCA0-1963AF8130D5}" destId="{B842DF3E-E78D-462F-A5CC-E16C67B01821}" srcOrd="1" destOrd="0" presId="urn:microsoft.com/office/officeart/2005/8/layout/venn3"/>
    <dgm:cxn modelId="{EB170D14-FCF6-48E4-8698-07E4DBB615A6}" type="presParOf" srcId="{F0D1C6A0-6AE3-4478-BCA0-1963AF8130D5}" destId="{6EF1AF08-9334-480F-9092-2F9E329DD69C}" srcOrd="2" destOrd="0" presId="urn:microsoft.com/office/officeart/2005/8/layout/venn3"/>
    <dgm:cxn modelId="{F23609EF-0496-45E9-8318-1781D3ECFB9F}" type="presParOf" srcId="{F0D1C6A0-6AE3-4478-BCA0-1963AF8130D5}" destId="{B4C4B1EE-0694-4A8B-ADE2-6079FF95B405}" srcOrd="3" destOrd="0" presId="urn:microsoft.com/office/officeart/2005/8/layout/venn3"/>
    <dgm:cxn modelId="{BAE89ED5-186A-4B51-9652-515E21716559}" type="presParOf" srcId="{F0D1C6A0-6AE3-4478-BCA0-1963AF8130D5}" destId="{6FC185DC-2AFF-4C48-ABA6-A267AA6D91B6}" srcOrd="4" destOrd="0" presId="urn:microsoft.com/office/officeart/2005/8/layout/venn3"/>
    <dgm:cxn modelId="{443FA846-B825-4810-9036-2D41881BE958}" type="presParOf" srcId="{F0D1C6A0-6AE3-4478-BCA0-1963AF8130D5}" destId="{8F737D8B-7FC9-4805-BF3E-0815E46E311C}" srcOrd="5" destOrd="0" presId="urn:microsoft.com/office/officeart/2005/8/layout/venn3"/>
    <dgm:cxn modelId="{F624B3E1-30D9-4A9D-BED8-7AF99A4D96E6}" type="presParOf" srcId="{F0D1C6A0-6AE3-4478-BCA0-1963AF8130D5}" destId="{218F0263-153A-4B8C-B3FB-8AB83B00CF86}" srcOrd="6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98A81F-6172-48FF-A315-DC20E1D6D860}">
      <dsp:nvSpPr>
        <dsp:cNvPr id="0" name=""/>
        <dsp:cNvSpPr/>
      </dsp:nvSpPr>
      <dsp:spPr>
        <a:xfrm>
          <a:off x="1297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</a:t>
          </a:r>
          <a:endParaRPr lang="ru-RU" sz="55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297" y="1706489"/>
        <a:ext cx="1301929" cy="1301929"/>
      </dsp:txXfrm>
    </dsp:sp>
    <dsp:sp modelId="{F714F26A-66E6-47A5-BA72-4D05BE71D5ED}">
      <dsp:nvSpPr>
        <dsp:cNvPr id="0" name=""/>
        <dsp:cNvSpPr/>
      </dsp:nvSpPr>
      <dsp:spPr>
        <a:xfrm>
          <a:off x="1042841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-279374"/>
            <a:satOff val="-3219"/>
            <a:lumOff val="72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-279374"/>
              <a:satOff val="-3219"/>
              <a:lumOff val="72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sz="5500" b="1" kern="1200" dirty="0">
            <a:solidFill>
              <a:srgbClr val="3333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042841" y="1706489"/>
        <a:ext cx="1301929" cy="1301929"/>
      </dsp:txXfrm>
    </dsp:sp>
    <dsp:sp modelId="{71C6594F-E037-4259-BCD1-AAD3B842C68C}">
      <dsp:nvSpPr>
        <dsp:cNvPr id="0" name=""/>
        <dsp:cNvSpPr/>
      </dsp:nvSpPr>
      <dsp:spPr>
        <a:xfrm>
          <a:off x="2084385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-558749"/>
            <a:satOff val="-6439"/>
            <a:lumOff val="143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-558749"/>
              <a:satOff val="-6439"/>
              <a:lumOff val="143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Л</a:t>
          </a:r>
          <a:endParaRPr lang="ru-RU" sz="55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084385" y="1706489"/>
        <a:ext cx="1301929" cy="1301929"/>
      </dsp:txXfrm>
    </dsp:sp>
    <dsp:sp modelId="{7639CDC6-C8AB-48DF-84F2-A06C8023F0E7}">
      <dsp:nvSpPr>
        <dsp:cNvPr id="0" name=""/>
        <dsp:cNvSpPr/>
      </dsp:nvSpPr>
      <dsp:spPr>
        <a:xfrm>
          <a:off x="3125928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-838123"/>
            <a:satOff val="-9658"/>
            <a:lumOff val="215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-838123"/>
              <a:satOff val="-9658"/>
              <a:lumOff val="215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sz="55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125928" y="1706489"/>
        <a:ext cx="1301929" cy="13019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C5F6B0-4D31-493A-9460-1EC566C3BB84}">
      <dsp:nvSpPr>
        <dsp:cNvPr id="0" name=""/>
        <dsp:cNvSpPr/>
      </dsp:nvSpPr>
      <dsp:spPr>
        <a:xfrm>
          <a:off x="1297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</a:t>
          </a:r>
          <a:endParaRPr lang="ru-RU" sz="5500" b="1" kern="1200" dirty="0">
            <a:solidFill>
              <a:srgbClr val="FF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297" y="1813646"/>
        <a:ext cx="1301929" cy="1301929"/>
      </dsp:txXfrm>
    </dsp:sp>
    <dsp:sp modelId="{6EF1AF08-9334-480F-9092-2F9E329DD69C}">
      <dsp:nvSpPr>
        <dsp:cNvPr id="0" name=""/>
        <dsp:cNvSpPr/>
      </dsp:nvSpPr>
      <dsp:spPr>
        <a:xfrm>
          <a:off x="1042841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-279374"/>
            <a:satOff val="-3219"/>
            <a:lumOff val="72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-279374"/>
              <a:satOff val="-3219"/>
              <a:lumOff val="72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Ц</a:t>
          </a:r>
          <a:endParaRPr lang="ru-RU" sz="5500" b="1" kern="1200" dirty="0">
            <a:solidFill>
              <a:schemeClr val="tx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042841" y="1813646"/>
        <a:ext cx="1301929" cy="1301929"/>
      </dsp:txXfrm>
    </dsp:sp>
    <dsp:sp modelId="{6FC185DC-2AFF-4C48-ABA6-A267AA6D91B6}">
      <dsp:nvSpPr>
        <dsp:cNvPr id="0" name=""/>
        <dsp:cNvSpPr/>
      </dsp:nvSpPr>
      <dsp:spPr>
        <a:xfrm>
          <a:off x="2084385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-558749"/>
            <a:satOff val="-6439"/>
            <a:lumOff val="143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-558749"/>
              <a:satOff val="-6439"/>
              <a:lumOff val="143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Ы</a:t>
          </a:r>
          <a:endParaRPr lang="ru-RU" sz="5500" b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084385" y="1813646"/>
        <a:ext cx="1301929" cy="1301929"/>
      </dsp:txXfrm>
    </dsp:sp>
    <dsp:sp modelId="{218F0263-153A-4B8C-B3FB-8AB83B00CF86}">
      <dsp:nvSpPr>
        <dsp:cNvPr id="0" name=""/>
        <dsp:cNvSpPr/>
      </dsp:nvSpPr>
      <dsp:spPr>
        <a:xfrm>
          <a:off x="3125928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-838123"/>
            <a:satOff val="-9658"/>
            <a:lumOff val="215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-838123"/>
              <a:satOff val="-9658"/>
              <a:lumOff val="215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!</a:t>
          </a:r>
          <a:endParaRPr lang="ru-RU" sz="5500" b="1" kern="1200" dirty="0">
            <a:solidFill>
              <a:schemeClr val="accent4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125928" y="1813646"/>
        <a:ext cx="1301929" cy="1301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6844BB-BF7B-463B-91E5-0F297383EA40}" type="datetimeFigureOut">
              <a:rPr lang="ru-RU" smtClean="0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A564C-3AB1-4318-A3D5-38A4796CED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FDD5B1-D7AC-40A0-AD8C-019C5B88E80E}" type="datetimeFigureOut">
              <a:rPr lang="ru-RU" smtClean="0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FD626-981B-43CF-8327-90AA1B1BF7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C0121B-0C04-4F1E-B15B-4EFEB891E7B2}" type="datetimeFigureOut">
              <a:rPr lang="ru-RU" smtClean="0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D50CD-5CCB-4353-ADD2-2363FBF1D9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2F9837-6487-422D-B94D-11EC02A9C485}" type="datetimeFigureOut">
              <a:rPr lang="ru-RU" smtClean="0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3841F-502D-423B-897C-8FD7C7E506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ADD662-E8C9-445A-BB88-CF9ED505722C}" type="datetimeFigureOut">
              <a:rPr lang="ru-RU" smtClean="0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32DBB-BECA-4F00-87F0-C9E241BB94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8A9541-6B42-4CE3-9D8C-DED694B37381}" type="datetimeFigureOut">
              <a:rPr lang="ru-RU" smtClean="0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9924C-B947-43AD-BE74-9F72CF2B3F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6DF7CF-8164-42A4-A4CF-A765AE6D80E3}" type="datetimeFigureOut">
              <a:rPr lang="ru-RU" smtClean="0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42409-3F77-4514-9316-B04BFA5784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AE4910-8C3B-468C-A510-C4B217A6CEB7}" type="datetimeFigureOut">
              <a:rPr lang="ru-RU" smtClean="0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8E31A-4121-49CC-BD08-11177D0EDB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B3F3BB-C7FE-4DD7-98EB-69339AF970CE}" type="datetimeFigureOut">
              <a:rPr lang="ru-RU" smtClean="0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18DAC-7CFC-4A97-9EE1-7EFB67F405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1B4F68-536A-4027-9BAD-30DDEF14EF45}" type="datetimeFigureOut">
              <a:rPr lang="ru-RU" smtClean="0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B4414-33A7-4937-9318-6C7DD04514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0CB9D0-536F-4694-BA2B-50AF230F2BF7}" type="datetimeFigureOut">
              <a:rPr lang="ru-RU" smtClean="0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A9392F0-D719-4FE4-BA42-546186BA1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E5975B5-670B-414B-A1AA-55E5AF76D3F4}" type="datetimeFigureOut">
              <a:rPr lang="ru-RU" smtClean="0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4F428D5-1EBE-40EF-AF32-07EFBB43E7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3" descr="219191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3020" y="1612881"/>
            <a:ext cx="8561254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Что  у  нас  над  головой?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Картинка 7 из 2026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Картинка 183 из 2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143116"/>
            <a:ext cx="3143272" cy="21014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6429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бывают облака?</a:t>
            </a:r>
            <a:endParaRPr lang="ru-RU" sz="4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0" y="1500188"/>
            <a:ext cx="3857625" cy="658812"/>
          </a:xfrm>
        </p:spPr>
        <p:txBody>
          <a:bodyPr/>
          <a:lstStyle/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Кучевые облака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5572125" y="1571625"/>
            <a:ext cx="3571875" cy="65405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Слоистые облака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3071813" y="6357938"/>
            <a:ext cx="2998787" cy="500062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Перистые облака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1506" name="Picture 2" descr="Картинка 128 из 5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071678"/>
            <a:ext cx="3143272" cy="2164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0" name="Picture 6" descr="Картинка 11 из 5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4214818"/>
            <a:ext cx="3214710" cy="2147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5888"/>
            <a:ext cx="8605838" cy="662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Картинка 72 из 1731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28625" y="1143000"/>
            <a:ext cx="8164513" cy="5715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500" y="656662"/>
            <a:ext cx="323037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Созвездие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Большая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медведица</a:t>
            </a:r>
          </a:p>
        </p:txBody>
      </p:sp>
      <p:pic>
        <p:nvPicPr>
          <p:cNvPr id="23554" name="Рисунок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475" y="549275"/>
            <a:ext cx="5724525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Рисунок 1" descr="bigbar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175" y="4149725"/>
            <a:ext cx="28575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285720" y="1071546"/>
          <a:ext cx="442915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4429156" y="1000108"/>
          <a:ext cx="442915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5060" name="Picture 12" descr="D:\Общие документы\КАРТИНКИ\АНИМИРОВАННЫЕ КАРТИНКИ\1 (42)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29250" y="5226050"/>
            <a:ext cx="31670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31774"/>
            <a:ext cx="6995120" cy="97154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Созвездия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2530" name="Picture 4" descr="созвездия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052513"/>
            <a:ext cx="7777163" cy="551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530</TotalTime>
  <Words>28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Какие бывают облака?</vt:lpstr>
      <vt:lpstr>Слайд 4</vt:lpstr>
      <vt:lpstr>Слайд 5</vt:lpstr>
      <vt:lpstr>Слайд 6</vt:lpstr>
      <vt:lpstr>Слайд 7</vt:lpstr>
      <vt:lpstr>Созвездия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60</cp:revision>
  <dcterms:created xsi:type="dcterms:W3CDTF">2009-07-15T10:53:14Z</dcterms:created>
  <dcterms:modified xsi:type="dcterms:W3CDTF">2018-09-20T12:59:27Z</dcterms:modified>
</cp:coreProperties>
</file>