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4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2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6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2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7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BD9A-A3E3-4EA1-ABC2-A38AD7695510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0AC3-8220-47E3-9183-C0C7E39F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8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1138869/8938/i/950/depositphotos_89387386-stock-photo-colourful-sewing-but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0286" y="29907"/>
            <a:ext cx="12218761" cy="71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514" y="1105580"/>
            <a:ext cx="10421257" cy="28858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Использование пуговиц на логопедических занятиях с детьми с нарушением речи</a:t>
            </a: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6343" y="4139905"/>
            <a:ext cx="3461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Comic Sans MS" panose="030F0702030302020204" pitchFamily="66" charset="0"/>
              </a:rPr>
              <a:t>Учитель-логопед:</a:t>
            </a:r>
          </a:p>
          <a:p>
            <a:pPr algn="r"/>
            <a:r>
              <a:rPr lang="ru-RU" sz="2800" b="1" dirty="0" smtClean="0">
                <a:latin typeface="Comic Sans MS" panose="030F0702030302020204" pitchFamily="66" charset="0"/>
              </a:rPr>
              <a:t>Воронина И.Н.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28" y="420914"/>
            <a:ext cx="8723085" cy="9119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Первые пуговицы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cs3.livemaster.ru/zhurnalfoto/4/9/c/12042018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5" y="1436915"/>
            <a:ext cx="9444358" cy="43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s3.livemaster.ru/zhurnalfoto/7/3/b/12042018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1741494"/>
            <a:ext cx="5200197" cy="45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s3.livemaster.ru/zhurnalfoto/e/4/f/12042018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32" y="2747299"/>
            <a:ext cx="5275036" cy="25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29" y="435429"/>
            <a:ext cx="11343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Пуговица выполняла и магическую функцию— это «пугач» или «пугалка».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4306" y="333829"/>
            <a:ext cx="9303657" cy="10885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«Пуговичная терапия»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2" y="1607533"/>
            <a:ext cx="10247086" cy="165576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Пуговичная терапия – комплекс развивающих, коррекционных, релаксационных игр и упражнений с использованием пуговиц. </a:t>
            </a:r>
          </a:p>
        </p:txBody>
      </p:sp>
      <p:pic>
        <p:nvPicPr>
          <p:cNvPr id="4098" name="Picture 2" descr="http://stavropolskiy.com/assets/images_cache/aace7d96e5bb4449df57aa852c9a75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3" y="3056541"/>
            <a:ext cx="4929301" cy="32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" y="365125"/>
            <a:ext cx="11843657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Актуальность игр с пуговицами в логопедии</a:t>
            </a:r>
            <a:endParaRPr lang="ru-RU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30" y="1690688"/>
            <a:ext cx="11088914" cy="389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Развитие мелкой моторики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Развитие связной речи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Развитие грамматических категорий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Развитие речевого дыхания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Автоматизация поставленных звуков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Comic Sans MS" panose="030F0702030302020204" pitchFamily="66" charset="0"/>
              </a:rPr>
              <a:t>Развитие фонематического восприятия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dTr/6oG/dTr6oGn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4" y="2330452"/>
            <a:ext cx="2264228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s3-ssl.mzstatic.com/image/thumb/Purple19/v4/5c/eb/c9/5cebc908-6bf2-4243-363e-621a4c314125/source/512x512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060" y="4028623"/>
            <a:ext cx="1243429" cy="12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«Пуговичный массаж»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www.maam.ru/upload/blogs/detsad-29281-139483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19" y="1628606"/>
            <a:ext cx="6332538" cy="47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«Дорожки»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s://i.pinimg.com/736x/40/b9/cd/40b9cdb909c0b3bbb8b2e645dd7b47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9" y="1756682"/>
            <a:ext cx="4469945" cy="44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maam.ru/upload/blogs/detsad-1393486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72" y="1877341"/>
            <a:ext cx="6347913" cy="43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7" y="367621"/>
            <a:ext cx="11175999" cy="8370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Тренировка круговой мышцы губ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s://www.logopedplus.ru/upload/iblock/4c6/4c646db9cd36bd307b80d66d1ab29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" y="1909309"/>
            <a:ext cx="27051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logopedplus.ru/upload/iblock/220/22075fdfd0f122d666a9f11f8c936b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30" y="2025423"/>
            <a:ext cx="6255089" cy="31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2.depositphotos.com/1138869/8938/i/950/depositphotos_89387386-stock-photo-colourful-sewing-but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0286" y="29907"/>
            <a:ext cx="12218761" cy="71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2384" y="2227106"/>
            <a:ext cx="82734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Спасибо за внимание!</a:t>
            </a:r>
            <a:endParaRPr lang="ru-RU" sz="6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69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90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Первые пуговицы</vt:lpstr>
      <vt:lpstr>Презентация PowerPoint</vt:lpstr>
      <vt:lpstr>«Пуговичная терапия»</vt:lpstr>
      <vt:lpstr>Актуальность игр с пуговицами в логопедии</vt:lpstr>
      <vt:lpstr>«Пуговичный массаж»</vt:lpstr>
      <vt:lpstr>«Дорожки»</vt:lpstr>
      <vt:lpstr>Тренировка круговой мышцы губ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2019-10-23T16:38:27Z</dcterms:created>
  <dcterms:modified xsi:type="dcterms:W3CDTF">2020-08-10T09:40:55Z</dcterms:modified>
</cp:coreProperties>
</file>