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1B2F-D2FB-4716-84E0-D2F0F1DE94A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FA4D-EA55-4526-8D67-A266273C1E90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1B2F-D2FB-4716-84E0-D2F0F1DE94A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FA4D-EA55-4526-8D67-A266273C1E90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1B2F-D2FB-4716-84E0-D2F0F1DE94A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FA4D-EA55-4526-8D67-A266273C1E90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1B2F-D2FB-4716-84E0-D2F0F1DE94A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FA4D-EA55-4526-8D67-A266273C1E90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1B2F-D2FB-4716-84E0-D2F0F1DE94A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FA4D-EA55-4526-8D67-A266273C1E90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1B2F-D2FB-4716-84E0-D2F0F1DE94A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FA4D-EA55-4526-8D67-A266273C1E90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1B2F-D2FB-4716-84E0-D2F0F1DE94A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FA4D-EA55-4526-8D67-A266273C1E90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1B2F-D2FB-4716-84E0-D2F0F1DE94A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FA4D-EA55-4526-8D67-A266273C1E90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1B2F-D2FB-4716-84E0-D2F0F1DE94A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FA4D-EA55-4526-8D67-A266273C1E90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1B2F-D2FB-4716-84E0-D2F0F1DE94A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FA4D-EA55-4526-8D67-A266273C1E90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1B2F-D2FB-4716-84E0-D2F0F1DE94A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FA4D-EA55-4526-8D67-A266273C1E90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31B2F-D2FB-4716-84E0-D2F0F1DE94A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FFA4D-EA55-4526-8D67-A266273C1E90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Рисунок 6" descr="3833549.png"/>
          <p:cNvPicPr>
            <a:picLocks noChangeAspect="1"/>
          </p:cNvPicPr>
          <p:nvPr userDrawn="1"/>
        </p:nvPicPr>
        <p:blipFill>
          <a:blip r:embed="rId13" cstate="email"/>
          <a:stretch>
            <a:fillRect/>
          </a:stretch>
        </p:blipFill>
        <p:spPr>
          <a:xfrm>
            <a:off x="0" y="0"/>
            <a:ext cx="9286908" cy="7000900"/>
          </a:xfrm>
          <a:prstGeom prst="rect">
            <a:avLst/>
          </a:prstGeom>
        </p:spPr>
      </p:pic>
      <p:sp>
        <p:nvSpPr>
          <p:cNvPr id="8" name="Прямоугольник 7"/>
          <p:cNvSpPr/>
          <p:nvPr userDrawn="1"/>
        </p:nvSpPr>
        <p:spPr>
          <a:xfrm>
            <a:off x="428596" y="428604"/>
            <a:ext cx="8286808" cy="6000792"/>
          </a:xfrm>
          <a:prstGeom prst="rect">
            <a:avLst/>
          </a:prstGeom>
          <a:solidFill>
            <a:schemeClr val="bg1">
              <a:alpha val="90000"/>
            </a:schemeClr>
          </a:solidFill>
          <a:ln w="38100"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85720" y="6429396"/>
            <a:ext cx="119936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itchFamily="18" charset="0"/>
                <a:cs typeface="Times New Roman" pitchFamily="18" charset="0"/>
              </a:rPr>
              <a:t>http://linda6035.ucoz.ru/</a:t>
            </a:r>
            <a:endParaRPr lang="ru-RU" sz="800" dirty="0">
              <a:solidFill>
                <a:prstClr val="black">
                  <a:lumMod val="50000"/>
                  <a:lumOff val="50000"/>
                </a:prst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Рисунок 13" descr="0_8ba08_21619a76_L.png"/>
          <p:cNvPicPr>
            <a:picLocks noChangeAspect="1"/>
          </p:cNvPicPr>
          <p:nvPr userDrawn="1"/>
        </p:nvPicPr>
        <p:blipFill>
          <a:blip r:embed="rId14" cstate="email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l="18103" r="1724"/>
          <a:stretch>
            <a:fillRect/>
          </a:stretch>
        </p:blipFill>
        <p:spPr>
          <a:xfrm>
            <a:off x="428596" y="428604"/>
            <a:ext cx="6643734" cy="6137663"/>
          </a:xfrm>
          <a:prstGeom prst="rect">
            <a:avLst/>
          </a:prstGeom>
        </p:spPr>
      </p:pic>
      <p:pic>
        <p:nvPicPr>
          <p:cNvPr id="15" name="Рисунок 14" descr="0_6abc7_e78ef371_L.png"/>
          <p:cNvPicPr>
            <a:picLocks noChangeAspect="1"/>
          </p:cNvPicPr>
          <p:nvPr userDrawn="1"/>
        </p:nvPicPr>
        <p:blipFill>
          <a:blip r:embed="rId15" cstate="email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572264" y="4286256"/>
            <a:ext cx="2000264" cy="1928255"/>
          </a:xfrm>
          <a:prstGeom prst="rect">
            <a:avLst/>
          </a:prstGeom>
        </p:spPr>
      </p:pic>
      <p:pic>
        <p:nvPicPr>
          <p:cNvPr id="16" name="Рисунок 15" descr="0_6abc7_e78ef371_L.png"/>
          <p:cNvPicPr>
            <a:picLocks noChangeAspect="1"/>
          </p:cNvPicPr>
          <p:nvPr userDrawn="1"/>
        </p:nvPicPr>
        <p:blipFill>
          <a:blip r:embed="rId16" cstate="email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429520" y="500042"/>
            <a:ext cx="1285884" cy="1239592"/>
          </a:xfrm>
          <a:prstGeom prst="rect">
            <a:avLst/>
          </a:prstGeom>
        </p:spPr>
      </p:pic>
      <p:pic>
        <p:nvPicPr>
          <p:cNvPr id="17" name="Рисунок 16" descr="0_6abc7_e78ef371_L.png"/>
          <p:cNvPicPr>
            <a:picLocks noChangeAspect="1"/>
          </p:cNvPicPr>
          <p:nvPr userDrawn="1"/>
        </p:nvPicPr>
        <p:blipFill>
          <a:blip r:embed="rId17" cstate="email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572132" y="2285992"/>
            <a:ext cx="1357322" cy="130845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Другая 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FF00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1_Тема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Александр</cp:lastModifiedBy>
  <cp:revision>2</cp:revision>
  <dcterms:created xsi:type="dcterms:W3CDTF">2014-06-14T17:12:13Z</dcterms:created>
  <dcterms:modified xsi:type="dcterms:W3CDTF">2015-01-08T15:26:52Z</dcterms:modified>
</cp:coreProperties>
</file>