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08"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t>10.10.2019</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B19B0651-EE4F-4900-A07F-96A6BFA9D0F0}"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10.10.2019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10.10.2019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10.10.2019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10.10.2019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10.10.2019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10.10.2019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10.10.2019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10.10.2019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10.10.2019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C71EC6-210F-42DE-9C53-41977AD35B3D}" type="datetimeFigureOut">
              <a:rPr lang="ru-RU" smtClean="0"/>
              <a:t>10.10.2019</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16632"/>
            <a:ext cx="8229600" cy="1008112"/>
          </a:xfrm>
        </p:spPr>
        <p:txBody>
          <a:bodyPr/>
          <a:lstStyle/>
          <a:p>
            <a:r>
              <a:rPr lang="en-US" dirty="0" smtClean="0"/>
              <a:t>LANDMARKS OF RUSSIA</a:t>
            </a:r>
            <a:endParaRPr lang="ru-RU" dirty="0"/>
          </a:p>
        </p:txBody>
      </p:sp>
      <p:sp>
        <p:nvSpPr>
          <p:cNvPr id="3" name="Подзаголовок 2"/>
          <p:cNvSpPr>
            <a:spLocks noGrp="1"/>
          </p:cNvSpPr>
          <p:nvPr>
            <p:ph type="subTitle" idx="1"/>
          </p:nvPr>
        </p:nvSpPr>
        <p:spPr>
          <a:xfrm>
            <a:off x="1331640" y="1484784"/>
            <a:ext cx="6440760" cy="3599514"/>
          </a:xfrm>
        </p:spPr>
        <p:txBody>
          <a:bodyPr>
            <a:normAutofit fontScale="77500" lnSpcReduction="20000"/>
          </a:bodyPr>
          <a:lstStyle/>
          <a:p>
            <a:pPr algn="l"/>
            <a:r>
              <a:rPr lang="en-US" dirty="0">
                <a:solidFill>
                  <a:srgbClr val="061135"/>
                </a:solidFill>
                <a:latin typeface="Noto Sans"/>
              </a:rPr>
              <a:t>Red Square is one of the most famous Russia's places of interest. It is located right in the heart of Moscow.</a:t>
            </a:r>
          </a:p>
          <a:p>
            <a:pPr algn="l"/>
            <a:r>
              <a:rPr lang="en-US" dirty="0">
                <a:solidFill>
                  <a:srgbClr val="061135"/>
                </a:solidFill>
                <a:latin typeface="Noto Sans"/>
              </a:rPr>
              <a:t> </a:t>
            </a:r>
          </a:p>
          <a:p>
            <a:pPr algn="l"/>
            <a:r>
              <a:rPr lang="en-US" dirty="0">
                <a:solidFill>
                  <a:srgbClr val="061135"/>
                </a:solidFill>
                <a:latin typeface="Noto Sans"/>
              </a:rPr>
              <a:t>Many significant buildings surround Red Square. There is the Kremlin, Lenin's Mausoleum, Saint Basil's Cathedral, GUM trading house and Kazan Cathedral there. The State Historical Museum is also located in the square.</a:t>
            </a:r>
          </a:p>
          <a:p>
            <a:pPr algn="l"/>
            <a:r>
              <a:rPr lang="en-US" dirty="0">
                <a:solidFill>
                  <a:srgbClr val="061135"/>
                </a:solidFill>
                <a:latin typeface="Noto Sans"/>
              </a:rPr>
              <a:t> </a:t>
            </a:r>
          </a:p>
          <a:p>
            <a:pPr algn="l"/>
            <a:r>
              <a:rPr lang="en-US">
                <a:solidFill>
                  <a:srgbClr val="061135"/>
                </a:solidFill>
                <a:latin typeface="Noto Sans"/>
              </a:rPr>
              <a:t>Red Square is the place where a lot of festivals are celebrated.</a:t>
            </a:r>
          </a:p>
          <a:p>
            <a:endParaRPr lang="ru-RU" dirty="0"/>
          </a:p>
        </p:txBody>
      </p:sp>
    </p:spTree>
    <p:extLst>
      <p:ext uri="{BB962C8B-B14F-4D97-AF65-F5344CB8AC3E}">
        <p14:creationId xmlns:p14="http://schemas.microsoft.com/office/powerpoint/2010/main" val="34856169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TotalTime>
  <Words>26</Words>
  <Application>Microsoft Office PowerPoint</Application>
  <PresentationFormat>Экран (4:3)</PresentationFormat>
  <Paragraphs>6</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Апекс</vt:lpstr>
      <vt:lpstr>LANDMARKS OF RUSSIA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LANDMARKS OF RUSSIA</dc:title>
  <dc:creator>Вадим</dc:creator>
  <cp:lastModifiedBy>User</cp:lastModifiedBy>
  <cp:revision>2</cp:revision>
  <dcterms:created xsi:type="dcterms:W3CDTF">2019-09-19T16:56:59Z</dcterms:created>
  <dcterms:modified xsi:type="dcterms:W3CDTF">2019-10-10T11:24:34Z</dcterms:modified>
</cp:coreProperties>
</file>