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448-CAE4-4B63-BEC6-4F8DBF26B2B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CFA5-7DDA-4A42-B603-B46FAA9B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5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448-CAE4-4B63-BEC6-4F8DBF26B2B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CFA5-7DDA-4A42-B603-B46FAA9B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1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448-CAE4-4B63-BEC6-4F8DBF26B2B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CFA5-7DDA-4A42-B603-B46FAA9B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19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448-CAE4-4B63-BEC6-4F8DBF26B2B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CFA5-7DDA-4A42-B603-B46FAA9B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4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448-CAE4-4B63-BEC6-4F8DBF26B2B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CFA5-7DDA-4A42-B603-B46FAA9B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5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448-CAE4-4B63-BEC6-4F8DBF26B2B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CFA5-7DDA-4A42-B603-B46FAA9B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9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448-CAE4-4B63-BEC6-4F8DBF26B2B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CFA5-7DDA-4A42-B603-B46FAA9B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37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448-CAE4-4B63-BEC6-4F8DBF26B2B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CFA5-7DDA-4A42-B603-B46FAA9B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09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448-CAE4-4B63-BEC6-4F8DBF26B2B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CFA5-7DDA-4A42-B603-B46FAA9B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3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448-CAE4-4B63-BEC6-4F8DBF26B2B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CFA5-7DDA-4A42-B603-B46FAA9B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8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448-CAE4-4B63-BEC6-4F8DBF26B2B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CFA5-7DDA-4A42-B603-B46FAA9B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3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C5448-CAE4-4B63-BEC6-4F8DBF26B2B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8CFA5-7DDA-4A42-B603-B46FAA9B1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62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116216" cy="21156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«Лисичка со скалочкой»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рисование сюжетной картинки по мотивам 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русской народной сказки 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(с элементами аппликации)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988295" cy="371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2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Материалы,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необходимые для работы: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гуашь, ножницы, клей ПВА, кисти, картон, 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упаковка из картона из-под яиц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2160240" cy="2880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127684" cy="28369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45302" y="2805649"/>
            <a:ext cx="2808313" cy="218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8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Вырезаем голову лисички из коробки, приклеиваем к картону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55327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Раскрашиваем голову (рисуем глаза, нос, усы, ушки),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дорисовываем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части тела лисы и дополнительные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детали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(скалочка и другое)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3456384" cy="4608512"/>
          </a:xfrm>
        </p:spPr>
      </p:pic>
    </p:spTree>
    <p:extLst>
      <p:ext uri="{BB962C8B-B14F-4D97-AF65-F5344CB8AC3E}">
        <p14:creationId xmlns:p14="http://schemas.microsoft.com/office/powerpoint/2010/main" val="772398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28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«Лисичка со скалочкой» рисование сюжетной картинки по мотивам  русской народной сказки  (с элементами аппликации)</vt:lpstr>
      <vt:lpstr>Материалы, необходимые для работы: гуашь, ножницы, клей ПВА, кисти, картон,  упаковка из картона из-под яиц</vt:lpstr>
      <vt:lpstr>Вырезаем голову лисички из коробки, приклеиваем к картону</vt:lpstr>
      <vt:lpstr>Раскрашиваем голову (рисуем глаза, нос, усы, ушки),  дорисовываем части тела лисы и дополнительные детали  (скалочка и другое)</vt:lpstr>
    </vt:vector>
  </TitlesOfParts>
  <Company>Д\С Морозко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«Лисичка со скалочкой» рисование сюжетной картинки по мотивам русской народной сказки</dc:title>
  <dc:creator>User</dc:creator>
  <cp:lastModifiedBy>Admin</cp:lastModifiedBy>
  <cp:revision>5</cp:revision>
  <dcterms:created xsi:type="dcterms:W3CDTF">2022-12-07T05:50:35Z</dcterms:created>
  <dcterms:modified xsi:type="dcterms:W3CDTF">2023-03-23T02:35:21Z</dcterms:modified>
</cp:coreProperties>
</file>