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9" r:id="rId9"/>
    <p:sldId id="262" r:id="rId10"/>
    <p:sldId id="263" r:id="rId11"/>
    <p:sldId id="264" r:id="rId12"/>
    <p:sldId id="271" r:id="rId13"/>
    <p:sldId id="272" r:id="rId14"/>
    <p:sldId id="273" r:id="rId15"/>
    <p:sldId id="274" r:id="rId16"/>
    <p:sldId id="265" r:id="rId17"/>
    <p:sldId id="27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exkartinka.ru/fotografii/3496-foto-russkix-dereven-zimoj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ymka.teploruk.ru/article/history/19-vek_6.html" TargetMode="External"/><Relationship Id="rId4" Type="http://schemas.openxmlformats.org/officeDocument/2006/relationships/hyperlink" Target="https://ru.wikipedia.org/wiki/%D0%94%D1%8B%D0%BC%D0%BA%D0%BE%D0%B2%D1%81%D0%BA%D0%B0%D1%8F_%D0%B8%D0%B3%D1%80%D1%83%D1%88%D0%BA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1-kvazar.ru/u_dymka.ht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357290" y="5643578"/>
            <a:ext cx="6357982" cy="10001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942109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Автор: ученица 2 класса «е» МБОУ СОШ № 4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Плужникова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Екатерина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ello_html_m729a35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428736"/>
            <a:ext cx="5832648" cy="402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rh.foto.radikal.ru/0707/eb/37b766a6db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3316" name="Picture 4" descr="http://rh.foto.radikal.ru/0707/eb/37b766a6db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3318" name="Picture 6" descr="http://rh.foto.radikal.ru/0707/eb/37b766a6db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214290"/>
            <a:ext cx="83582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Дымковское чудо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1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 descr="http://maam.ru/upload/blogs/detsad-133682-140907808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080"/>
            <a:ext cx="530542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aam.ru/upload/blogs/detsad-133682-140907816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2423"/>
            <a:ext cx="44958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16632"/>
            <a:ext cx="8686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Фрагменты  геометрического орнамента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370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над проектом: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6064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09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3670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83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26469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95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24736" cy="4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01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Роспись петушка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867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51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Роспись петушка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25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264696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3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273050"/>
            <a:ext cx="4752528" cy="92370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628" y="1357298"/>
            <a:ext cx="3274435" cy="46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34" y="1714488"/>
            <a:ext cx="3643338" cy="3929090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3471858" cy="46910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уже не игрушка, а произведение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искусства, дошедшее к нам из «старины глубокой».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33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Используемые ресурсы: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smexkartinka.ru/fotografii/3496-foto-russkix-dereven-zimoj.html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https://ru.wikipedia.org/wiki/%D0%94%D1%8B%D0%BC%D0%BA%D0%BE%D0%B2%D1%81%D0%BA%D0%B0%D1%8F_%</a:t>
            </a:r>
            <a:r>
              <a:rPr lang="en-US" dirty="0" smtClean="0">
                <a:hlinkClick r:id="rId4"/>
              </a:rPr>
              <a:t>D0%B8%D0%B3%D1%80%D1%83%D1%88%D0%BA%D0%B0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dymka.teploruk.ru/article/history/19-vek_6.html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714744" y="1428736"/>
            <a:ext cx="4857784" cy="4643470"/>
          </a:xfrm>
          <a:prstGeom prst="round2Diag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050"/>
            <a:ext cx="6696744" cy="7076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Актуальность проекта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20" y="1500174"/>
            <a:ext cx="4643470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комоде я увидела миниатюрную скульптуру барышни в расписном сарафане с бочонком в руках.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Оказалось, что это ….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грушка.     Дымковская игрушка.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Почему в неё не играют?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49022a5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52564" cy="4074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74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выяснить сохранила ли дымковская игрушка своё первоначальное предназначение.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</a:t>
            </a:r>
          </a:p>
          <a:p>
            <a:pPr lvl="0"/>
            <a:r>
              <a:rPr lang="ru-RU" sz="24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историю появления дымковской игрушки;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ознакомиться с традициями изготовления дымковской игрушки;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зготовить традиционную дымковскую  игрушку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4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Содержание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Историческая справка.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Разнообразие дымковских игрушек.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Виды геометрических орнаментов в росписи дымковской игрушки.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Этапы работы над игрушкой.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Вывод.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Используемые ресурсы.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96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88640"/>
            <a:ext cx="8001056" cy="64807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Историческая справка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Объект 3" descr="Фото русских деревень зимой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5471790" cy="345740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Средь поля, средь леса, в снегу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сугробах.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Приткнулась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деревня домишек убогих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них печи топили, хоронясь от зимы,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Трещали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печурках поленья осины,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Забаву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ребятам лепили из глины.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Дымы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 домами всю зиму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стояли,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Дымково все ту деревню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прозвали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53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endParaRPr lang="ru-RU" sz="1400" dirty="0"/>
          </a:p>
        </p:txBody>
      </p:sp>
      <p:pic>
        <p:nvPicPr>
          <p:cNvPr id="4" name="Объект 3" descr="Алалыкин А. А. 1942 Вятка. Слобода Дымково. 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239"/>
            <a:ext cx="6586566" cy="462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зел и баран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00636"/>
            <a:ext cx="20002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ranamasterov.ru/files/u19432/ahr0cdovlzkwmglnci5uzxqvzgf0ywkvaxnrdxnzdhzvl0r5bwtvdnnrywphlwlncnvzagthlmzpbgvzlzawmjetmdi1lvbldhvrac5wbm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20574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5922" y="3102878"/>
            <a:ext cx="607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105835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143512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Алалыкин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А. А. 1942 Вятка Слобода Дымково 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7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рмарка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«Свистуньи-свистопляски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Объект 3" descr="Картина Б.М. Кустодиева &quot;Ярмарка&quot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00808"/>
            <a:ext cx="662473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-media-cache-ak0.pinimg.com/236x/c4/67/d7/c467d7ea1d591e6de55993c1b0197a4d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928670"/>
            <a:ext cx="16954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pandia.ru/text/79/535/images/image005_51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136207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00166" y="621508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Кустодиев «Ярмарка»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1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Разнообразие дымковских  игрушек.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Объект 3" descr="Дымковская игрушка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9109"/>
            <a:ext cx="1656184" cy="325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he-legends.ru/images/author_img/10.7.2012.h-21.Igry_Dymka_01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5133"/>
            <a:ext cx="268605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86" y="3979041"/>
            <a:ext cx="3384376" cy="29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03071"/>
            <a:ext cx="2902074" cy="27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20" y="1158633"/>
            <a:ext cx="3736975" cy="297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2088232" cy="251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16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dn.wallpapersafari.com/36/23/U7e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Фрагменты  геометрического орнамента  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Объект 3" descr="http://maam.ru/upload/blogs/detsad-133682-140907812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176463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izo/Rospis-dymkovskoj-igrushki/0016-029-Nabor-elementov-i-kompozitsij-dlja-srednej-gruppy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396044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yl.ru/misc/i/ai/173218/66857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70226"/>
            <a:ext cx="6120680" cy="27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85720" y="6072206"/>
            <a:ext cx="71438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8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243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Актуальность проекта</vt:lpstr>
      <vt:lpstr>Цель:</vt:lpstr>
      <vt:lpstr>Содержание:</vt:lpstr>
      <vt:lpstr>Историческая справка</vt:lpstr>
      <vt:lpstr> </vt:lpstr>
      <vt:lpstr>Ярмарка «Свистуньи-свистопляски»</vt:lpstr>
      <vt:lpstr>Разнообразие дымковских  игрушек.</vt:lpstr>
      <vt:lpstr>Фрагменты  геометрического орнамента   </vt:lpstr>
      <vt:lpstr>Презентация PowerPoint</vt:lpstr>
      <vt:lpstr>Работа над проектом:</vt:lpstr>
      <vt:lpstr>Презентация PowerPoint</vt:lpstr>
      <vt:lpstr>Презентация PowerPoint</vt:lpstr>
      <vt:lpstr>Презентация PowerPoint</vt:lpstr>
      <vt:lpstr>Роспись петушка</vt:lpstr>
      <vt:lpstr>Роспись петушка</vt:lpstr>
      <vt:lpstr>Презентация PowerPoint</vt:lpstr>
      <vt:lpstr>Вывод:</vt:lpstr>
      <vt:lpstr> 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плужников</dc:creator>
  <cp:lastModifiedBy>WINNER</cp:lastModifiedBy>
  <cp:revision>39</cp:revision>
  <dcterms:created xsi:type="dcterms:W3CDTF">2016-11-17T16:17:03Z</dcterms:created>
  <dcterms:modified xsi:type="dcterms:W3CDTF">2017-04-18T18:25:46Z</dcterms:modified>
</cp:coreProperties>
</file>