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1A86-BCA6-411C-97C6-8AE3B57F85DC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6E72-A630-4293-A179-8BB959F8D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1A86-BCA6-411C-97C6-8AE3B57F85DC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6E72-A630-4293-A179-8BB959F8D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1A86-BCA6-411C-97C6-8AE3B57F85DC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6E72-A630-4293-A179-8BB959F8DAA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1A86-BCA6-411C-97C6-8AE3B57F85DC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6E72-A630-4293-A179-8BB959F8DA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1A86-BCA6-411C-97C6-8AE3B57F85DC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6E72-A630-4293-A179-8BB959F8D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1A86-BCA6-411C-97C6-8AE3B57F85DC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6E72-A630-4293-A179-8BB959F8DA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1A86-BCA6-411C-97C6-8AE3B57F85DC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6E72-A630-4293-A179-8BB959F8D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1A86-BCA6-411C-97C6-8AE3B57F85DC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6E72-A630-4293-A179-8BB959F8D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1A86-BCA6-411C-97C6-8AE3B57F85DC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6E72-A630-4293-A179-8BB959F8D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1A86-BCA6-411C-97C6-8AE3B57F85DC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6E72-A630-4293-A179-8BB959F8DAA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1A86-BCA6-411C-97C6-8AE3B57F85DC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6E72-A630-4293-A179-8BB959F8DAA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3A1A86-BCA6-411C-97C6-8AE3B57F85DC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7B6E72-A630-4293-A179-8BB959F8DAA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№1»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(МБОУ СОШ №1)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к классному часу во 2 классе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«Моя Россия»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7448872" cy="2969343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Копцева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Валерьевна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№1</a:t>
            </a:r>
          </a:p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.Черногорск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2020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4239339" cy="30911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8002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Сегодня мы собрались, чтоб  поговорить о нашей Родине. Каково значение Родины для человека?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Верно, это страна, где живём, дом, где родился, место, где жили предки?  И всё это мы называем Родина…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А как вы представляете свою Родину?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 что вы её любите?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73636"/>
            <a:ext cx="6336704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Скажите полное название нашей Родины.</a:t>
            </a:r>
          </a:p>
        </p:txBody>
      </p:sp>
    </p:spTree>
    <p:extLst>
      <p:ext uri="{BB962C8B-B14F-4D97-AF65-F5344CB8AC3E}">
        <p14:creationId xmlns:p14="http://schemas.microsoft.com/office/powerpoint/2010/main" val="29062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0" y="2674938"/>
            <a:ext cx="641767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Красивая, богатая страна. </a:t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 самого центра Азии и заснеженных вершин Кавказа  до холодных побережий Северного Ледовитого океана, от Берегов Балтийского моря до Тихого океана раскинулась наша Родина. </a:t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Россия – самое большое по площади государство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8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97672"/>
            <a:ext cx="6840760" cy="44284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Её территория омывается водами 13 морей, которые принадлежат к бассейнам трёх океанов.</a:t>
            </a:r>
          </a:p>
        </p:txBody>
      </p:sp>
    </p:spTree>
    <p:extLst>
      <p:ext uri="{BB962C8B-B14F-4D97-AF65-F5344CB8AC3E}">
        <p14:creationId xmlns:p14="http://schemas.microsoft.com/office/powerpoint/2010/main" val="10885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Самый главный город каждой страны? </a:t>
            </a:r>
            <a:endParaRPr lang="ru-RU" dirty="0" smtClean="0"/>
          </a:p>
          <a:p>
            <a:r>
              <a:rPr lang="ru-RU" dirty="0"/>
              <a:t>2. Общее название всякого населения страны? </a:t>
            </a:r>
            <a:endParaRPr lang="ru-RU" dirty="0" smtClean="0"/>
          </a:p>
          <a:p>
            <a:r>
              <a:rPr lang="ru-RU" dirty="0"/>
              <a:t>3. Человек, любящий свою родину? </a:t>
            </a:r>
            <a:endParaRPr lang="ru-RU" dirty="0" smtClean="0"/>
          </a:p>
          <a:p>
            <a:r>
              <a:rPr lang="ru-RU" dirty="0"/>
              <a:t>4. Какие символы государства вы знаете? </a:t>
            </a:r>
            <a:endParaRPr lang="ru-RU" dirty="0" smtClean="0"/>
          </a:p>
          <a:p>
            <a:r>
              <a:rPr lang="ru-RU" dirty="0"/>
              <a:t>5. Сколько цветов у российского флага, какие? </a:t>
            </a:r>
            <a:endParaRPr lang="ru-RU" dirty="0" smtClean="0"/>
          </a:p>
          <a:p>
            <a:r>
              <a:rPr lang="ru-RU" dirty="0"/>
              <a:t>6. Житель нашего государства, который имеет права и выполняет обязанности? </a:t>
            </a:r>
            <a:endParaRPr lang="ru-RU" dirty="0" smtClean="0"/>
          </a:p>
          <a:p>
            <a:r>
              <a:rPr lang="ru-RU" dirty="0"/>
              <a:t>7. Самый главный человек страны, получивший от народа право на власть? </a:t>
            </a:r>
            <a:endParaRPr lang="ru-RU" dirty="0" smtClean="0"/>
          </a:p>
          <a:p>
            <a:r>
              <a:rPr lang="ru-RU" dirty="0"/>
              <a:t>8. Закончи пословицу: «Человек без Родины, что соловей без …»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Блиц-опрос 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«Что ты знаешь о России»?</a:t>
            </a:r>
          </a:p>
        </p:txBody>
      </p:sp>
    </p:spTree>
    <p:extLst>
      <p:ext uri="{BB962C8B-B14F-4D97-AF65-F5344CB8AC3E}">
        <p14:creationId xmlns:p14="http://schemas.microsoft.com/office/powerpoint/2010/main" val="10292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03232" cy="510689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Электронные ресурсы (Интернет – ссылки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Википедия- свободная энциклопедия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://ru.wikipedia.org/wiki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ссылки 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изображения: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1.Природа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России-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https://pixabay.com/ru/images/search/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береза/?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pagi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2.Карта России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https://abali.ru/vektornaya-karta-rossii-s-krymom/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3.Картинка «Россия –моя Родина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https://multiurok.ru/index.php/files/rossiia-rodina-moia-53.html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4.Карта России с морями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океанами-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https://infourok.ru/prizentaciya-po-geografii-na-temu-morya-rossii-klass-3541990.html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194</TotalTime>
  <Words>155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Муниципальное бюджетное общеобразовательное учреждение «Средняя общеобразовательная школа №1» (МБОУ СОШ №1)  Презентация к классному часу во 2 классе тема «Моя Россия»  </vt:lpstr>
      <vt:lpstr>- Сегодня мы собрались, чтоб  поговорить о нашей Родине. Каково значение Родины для человека?  - Верно, это страна, где живём, дом, где родился, место, где жили предки?  И всё это мы называем Родина…  - А как вы представляете свою Родину?  - За что вы её любите?  </vt:lpstr>
      <vt:lpstr>- Скажите полное название нашей Родины.</vt:lpstr>
      <vt:lpstr>- Красивая, богатая страна.  - От самого центра Азии и заснеженных вершин Кавказа  до холодных побережий Северного Ледовитого океана, от Берегов Балтийского моря до Тихого океана раскинулась наша Родина.  - Россия – самое большое по площади государство.  </vt:lpstr>
      <vt:lpstr>- Её территория омывается водами 13 морей, которые принадлежат к бассейнам трёх океанов.</vt:lpstr>
      <vt:lpstr>Блиц-опрос   «Что ты знаешь о России»?</vt:lpstr>
      <vt:lpstr> Электронные ресурсы (Интернет – ссылки):  1. Википедия- свободная энциклопедия http://ru.wikipedia.org/wiki/  Оформление ссылки на изображения: 1.Природа России-https://pixabay.com/ru/images/search/береза/?pagi=2 2.Карта России -https://abali.ru/vektornaya-karta-rossii-s-krymom/ 3.Картинка «Россия –моя Родина»-https://multiurok.ru/index.php/files/rossiia-rodina-moia-53.html 4.Карта России с морями и океанами-https://infourok.ru/prizentaciya-po-geografii-na-temu-morya-rossii-klass-3541990.html 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№1» (МБОУ СОШ №1)  Презентация к классному часу во 2 классе тема «Моя Россия»</dc:title>
  <dc:creator>User</dc:creator>
  <cp:lastModifiedBy>User</cp:lastModifiedBy>
  <cp:revision>7</cp:revision>
  <dcterms:created xsi:type="dcterms:W3CDTF">2020-10-11T03:06:42Z</dcterms:created>
  <dcterms:modified xsi:type="dcterms:W3CDTF">2020-10-11T10:37:13Z</dcterms:modified>
</cp:coreProperties>
</file>