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Динамические оттенки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872808" cy="1473200"/>
          </a:xfrm>
        </p:spPr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smtClean="0"/>
              <a:t>преподаватель специальных дисциплин</a:t>
            </a:r>
          </a:p>
          <a:p>
            <a:r>
              <a:rPr lang="ru-RU" dirty="0" smtClean="0"/>
              <a:t>Абишева А.Ю.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7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524824" cy="3921299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Степень громкости звучания музыки называют динамическим оттенком. Сразу обращаем внимание на то, что в рамках одного музыкального произведения могут использоваться различные динамические оттенки.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Динамические оттенки</a:t>
            </a:r>
          </a:p>
        </p:txBody>
      </p:sp>
    </p:spTree>
    <p:extLst>
      <p:ext uri="{BB962C8B-B14F-4D97-AF65-F5344CB8AC3E}">
        <p14:creationId xmlns:p14="http://schemas.microsoft.com/office/powerpoint/2010/main" val="125439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043981"/>
              </p:ext>
            </p:extLst>
          </p:nvPr>
        </p:nvGraphicFramePr>
        <p:xfrm>
          <a:off x="323528" y="2924944"/>
          <a:ext cx="8556780" cy="3312365"/>
        </p:xfrm>
        <a:graphic>
          <a:graphicData uri="http://schemas.openxmlformats.org/drawingml/2006/table">
            <a:tbl>
              <a:tblPr/>
              <a:tblGrid>
                <a:gridCol w="2852260"/>
                <a:gridCol w="2852260"/>
                <a:gridCol w="2852260"/>
              </a:tblGrid>
              <a:tr h="473195">
                <a:tc>
                  <a:txBody>
                    <a:bodyPr/>
                    <a:lstStyle/>
                    <a:p>
                      <a:r>
                        <a:rPr lang="ru-RU" sz="1800" b="1" dirty="0"/>
                        <a:t>Полное название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Сокращение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Перевод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Fortissimo            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очень громко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forte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громко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mezzo forte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средняя громкость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mezzo piano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mp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средне-тихо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piano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тихо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1800"/>
                        <a:t>pianissimo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pp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очень тихо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Постоянная громкость 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311092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1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637036"/>
              </p:ext>
            </p:extLst>
          </p:nvPr>
        </p:nvGraphicFramePr>
        <p:xfrm>
          <a:off x="871538" y="2924943"/>
          <a:ext cx="7660902" cy="2755767"/>
        </p:xfrm>
        <a:graphic>
          <a:graphicData uri="http://schemas.openxmlformats.org/drawingml/2006/table">
            <a:tbl>
              <a:tblPr/>
              <a:tblGrid>
                <a:gridCol w="3830451"/>
                <a:gridCol w="3830451"/>
              </a:tblGrid>
              <a:tr h="393681">
                <a:tc>
                  <a:txBody>
                    <a:bodyPr/>
                    <a:lstStyle/>
                    <a:p>
                      <a:r>
                        <a:rPr lang="ru-RU" b="1" dirty="0"/>
                        <a:t>Название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Перевод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crescendo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усиливая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poco a poco crescendo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мало-помалу усиливая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diminuendo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стихая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poco a poco diminuendo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мало-помалу стихая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smorzando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замирая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681">
                <a:tc>
                  <a:txBody>
                    <a:bodyPr/>
                    <a:lstStyle/>
                    <a:p>
                      <a:r>
                        <a:rPr lang="en-US"/>
                        <a:t>morendo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замирая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громкости</a:t>
            </a:r>
          </a:p>
        </p:txBody>
      </p:sp>
    </p:spTree>
    <p:extLst>
      <p:ext uri="{BB962C8B-B14F-4D97-AF65-F5344CB8AC3E}">
        <p14:creationId xmlns:p14="http://schemas.microsoft.com/office/powerpoint/2010/main" val="111898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848460"/>
              </p:ext>
            </p:extLst>
          </p:nvPr>
        </p:nvGraphicFramePr>
        <p:xfrm>
          <a:off x="865126" y="3377797"/>
          <a:ext cx="7408862" cy="1463040"/>
        </p:xfrm>
        <a:graphic>
          <a:graphicData uri="http://schemas.openxmlformats.org/drawingml/2006/table">
            <a:tbl>
              <a:tblPr/>
              <a:tblGrid>
                <a:gridCol w="3704431"/>
                <a:gridCol w="3704431"/>
              </a:tblGrid>
              <a:tr h="0">
                <a:tc>
                  <a:txBody>
                    <a:bodyPr/>
                    <a:lstStyle/>
                    <a:p>
                      <a:r>
                        <a:rPr lang="ru-RU" b="1" dirty="0"/>
                        <a:t>Название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Перевод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più</a:t>
                      </a:r>
                      <a:r>
                        <a:rPr lang="en-US" dirty="0"/>
                        <a:t> forte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более громко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meno forte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менее громко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sforzando (sf)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резкое ударение звуков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Смена громкости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41272" y="365211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62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92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Динамические оттенки</vt:lpstr>
      <vt:lpstr>Динамические оттенки</vt:lpstr>
      <vt:lpstr>Постоянная громкость </vt:lpstr>
      <vt:lpstr>Изменения громкости</vt:lpstr>
      <vt:lpstr>Смена громкости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Динамические оттенки</dc:title>
  <dc:creator>vitalya</dc:creator>
  <cp:lastModifiedBy>Пользователь Windows</cp:lastModifiedBy>
  <cp:revision>3</cp:revision>
  <dcterms:created xsi:type="dcterms:W3CDTF">2020-05-17T19:49:21Z</dcterms:created>
  <dcterms:modified xsi:type="dcterms:W3CDTF">2021-05-11T21:49:11Z</dcterms:modified>
</cp:coreProperties>
</file>