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4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C638F598-215B-429A-9BE6-F5181FFB50F1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D74C5CE-34B0-4674-BF72-C271B5526B1F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8F598-215B-429A-9BE6-F5181FFB50F1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C5CE-34B0-4674-BF72-C271B5526B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8F598-215B-429A-9BE6-F5181FFB50F1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C5CE-34B0-4674-BF72-C271B5526B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8F598-215B-429A-9BE6-F5181FFB50F1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C5CE-34B0-4674-BF72-C271B5526B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8F598-215B-429A-9BE6-F5181FFB50F1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C5CE-34B0-4674-BF72-C271B5526B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8F598-215B-429A-9BE6-F5181FFB50F1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C5CE-34B0-4674-BF72-C271B5526B1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8F598-215B-429A-9BE6-F5181FFB50F1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C5CE-34B0-4674-BF72-C271B5526B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8F598-215B-429A-9BE6-F5181FFB50F1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C5CE-34B0-4674-BF72-C271B5526B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8F598-215B-429A-9BE6-F5181FFB50F1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C5CE-34B0-4674-BF72-C271B5526B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8F598-215B-429A-9BE6-F5181FFB50F1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C5CE-34B0-4674-BF72-C271B5526B1F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8F598-215B-429A-9BE6-F5181FFB50F1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C5CE-34B0-4674-BF72-C271B5526B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C638F598-215B-429A-9BE6-F5181FFB50F1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DD74C5CE-34B0-4674-BF72-C271B5526B1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4008" y="1988840"/>
            <a:ext cx="3313355" cy="1702160"/>
          </a:xfrm>
        </p:spPr>
        <p:txBody>
          <a:bodyPr/>
          <a:lstStyle/>
          <a:p>
            <a:r>
              <a:rPr lang="en-US" dirty="0"/>
              <a:t>Altay region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Zakharova</a:t>
            </a:r>
            <a:r>
              <a:rPr lang="en-US" dirty="0" smtClean="0"/>
              <a:t> </a:t>
            </a:r>
            <a:r>
              <a:rPr lang="en-US" dirty="0" err="1" smtClean="0"/>
              <a:t>Nadya</a:t>
            </a:r>
            <a:r>
              <a:rPr lang="en-US" dirty="0" smtClean="0"/>
              <a:t>, 9”b”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500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87624" y="5013176"/>
            <a:ext cx="3304572" cy="1463153"/>
          </a:xfrm>
        </p:spPr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16016" y="548680"/>
            <a:ext cx="3298784" cy="1517904"/>
          </a:xfrm>
        </p:spPr>
        <p:txBody>
          <a:bodyPr>
            <a:no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Origin of the name "Altai" is associated with the Turkic-Mongolian word "hit the jackpot", denoting "gold", "gold".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4572000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790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509120"/>
            <a:ext cx="3300984" cy="1463040"/>
          </a:xfrm>
        </p:spPr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99592" y="548680"/>
            <a:ext cx="3359623" cy="5468112"/>
          </a:xfr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35488" y="620688"/>
            <a:ext cx="3300573" cy="5328592"/>
          </a:xfrm>
        </p:spPr>
        <p:txBody>
          <a:bodyPr>
            <a:noAutofit/>
          </a:bodyPr>
          <a:lstStyle/>
          <a:p>
            <a:pPr algn="ctr"/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Barnaul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City in Russia, the administrative center of the Altai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Territory</a:t>
            </a:r>
          </a:p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There are several stories about the origin of the name of the city of Barnaul. The most common version among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barnaultsy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said that the word "Barnaul" is translated from Kazakh language as a good camp.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8140"/>
            <a:ext cx="4427984" cy="635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006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00608" y="5157192"/>
            <a:ext cx="3300984" cy="1463040"/>
          </a:xfrm>
        </p:spPr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16016" y="620688"/>
            <a:ext cx="3300573" cy="5040560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Altai regional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center</a:t>
            </a:r>
          </a:p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The village is known informally as "three Altai" (the village of Altai, the Altai region, the Altai Territory). The village was founded in 1808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086" y="476672"/>
            <a:ext cx="4875110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861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348880"/>
            <a:ext cx="7024744" cy="1143000"/>
          </a:xfrm>
        </p:spPr>
        <p:txBody>
          <a:bodyPr>
            <a:noAutofit/>
          </a:bodyPr>
          <a:lstStyle/>
          <a:p>
            <a:pPr algn="ctr"/>
            <a:r>
              <a:rPr lang="en-US" sz="8000" dirty="0"/>
              <a:t>Thank you!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177160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20</TotalTime>
  <Words>125</Words>
  <Application>Microsoft Office PowerPoint</Application>
  <PresentationFormat>Экран (4:3)</PresentationFormat>
  <Paragraphs>12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Остин</vt:lpstr>
      <vt:lpstr>Altay region</vt:lpstr>
      <vt:lpstr> </vt:lpstr>
      <vt:lpstr> </vt:lpstr>
      <vt:lpstr> </vt:lpstr>
      <vt:lpstr>Thank you!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Altay region</dc:title>
  <dc:creator>Александр</dc:creator>
  <cp:lastModifiedBy>Александр</cp:lastModifiedBy>
  <cp:revision>3</cp:revision>
  <dcterms:created xsi:type="dcterms:W3CDTF">2015-11-19T09:57:11Z</dcterms:created>
  <dcterms:modified xsi:type="dcterms:W3CDTF">2015-11-19T10:17:54Z</dcterms:modified>
</cp:coreProperties>
</file>