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9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ПОДГОТОВИЛ УЧЕНИК 4 А КЛАССА </a:t>
            </a:r>
          </a:p>
          <a:p>
            <a:r>
              <a:rPr lang="ru-RU" b="1" dirty="0" smtClean="0"/>
              <a:t>МУСИНОВ ЯРОСЛАВ</a:t>
            </a:r>
            <a:endParaRPr lang="ru-RU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375848" cy="1600327"/>
          </a:xfrm>
        </p:spPr>
        <p:txBody>
          <a:bodyPr/>
          <a:lstStyle/>
          <a:p>
            <a:r>
              <a:rPr lang="ru-RU" dirty="0" smtClean="0"/>
              <a:t>ИСТОРИЯ СОЗДАНИЯ</a:t>
            </a:r>
            <a:br>
              <a:rPr lang="ru-RU" dirty="0" smtClean="0"/>
            </a:br>
            <a:r>
              <a:rPr lang="ru-RU" dirty="0" smtClean="0"/>
              <a:t> ТЕЛЕФОНА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5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404664"/>
            <a:ext cx="5694784" cy="4525963"/>
          </a:xfrm>
        </p:spPr>
        <p:txBody>
          <a:bodyPr>
            <a:noAutofit/>
          </a:bodyPr>
          <a:lstStyle/>
          <a:p>
            <a:r>
              <a:rPr lang="ru-RU" sz="2400" dirty="0"/>
              <a:t>Появилась современная «</a:t>
            </a:r>
            <a:r>
              <a:rPr lang="ru-RU" sz="2400" dirty="0" err="1"/>
              <a:t>сота</a:t>
            </a:r>
            <a:r>
              <a:rPr lang="ru-RU" sz="2400" dirty="0"/>
              <a:t>» в 1973 году в компании «Моторола». Их первенец работал без подзарядки не более 20 минут и размером был похож на кирпич, а весил аж 794 грамма!</a:t>
            </a:r>
          </a:p>
          <a:p>
            <a:r>
              <a:rPr lang="ru-RU" sz="2400" dirty="0"/>
              <a:t>Это сейчас наши современные «мобильники» маленькие и компактные, умеющие фотографировать, отсылать почту и сообщения, проигрывать музыку да даже думать за своего хозяина! Они стали настоящими помощниками для детей и их родителей – всегда можно позвонить и узнать, как дела!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2674640" cy="32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Перспективы </a:t>
            </a:r>
            <a:r>
              <a:rPr lang="ru-RU" dirty="0" smtClean="0"/>
              <a:t>телефонов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Каким будет следующий шаг в развитии сотовой индустрии? История мобильного телефона свидетельствует о том, что эффективные революционные решения могут появиться в любой момент. Может показаться, что стандарт 4G — это предел возможностей современных технологий. Казалось бы, передача данных со скоростью в десятки мегабит, отличное качество связи — что может быть на уровень выше?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9337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9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Однако ведущие исследовательские лаборатории мира продолжают активную работу в области совершенствования мобильных технологий. Быть может, в скором времени в руках любого желающего абонента появится столь же сенсационный для современного обывателя аппарат, каким был телефон Белла в 70-е годы 19 века, или прибор, по которому звонил из автомобиля на городской номер </a:t>
            </a:r>
            <a:r>
              <a:rPr lang="ru-RU" dirty="0" err="1"/>
              <a:t>Стюре</a:t>
            </a:r>
            <a:r>
              <a:rPr lang="ru-RU" dirty="0"/>
              <a:t> </a:t>
            </a:r>
            <a:r>
              <a:rPr lang="ru-RU" dirty="0" err="1"/>
              <a:t>Лаурен</a:t>
            </a:r>
            <a:r>
              <a:rPr lang="ru-RU" dirty="0"/>
              <a:t>. А еще через некоторое время и ему люди перестанут удивляться. Настолько динамична эта невероятно технологичная </a:t>
            </a:r>
            <a:r>
              <a:rPr lang="ru-RU" dirty="0" smtClean="0"/>
              <a:t>индустрия.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88"/>
          <a:stretch/>
        </p:blipFill>
        <p:spPr bwMode="auto">
          <a:xfrm>
            <a:off x="4932040" y="1196752"/>
            <a:ext cx="3596208" cy="40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2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159824" cy="1600327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8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УЗНАТЬ КТО ИЗОБРЕЛ ТЕЛЕФОН.</a:t>
            </a:r>
          </a:p>
          <a:p>
            <a:pPr marL="457200" indent="-457200">
              <a:buFont typeface="+mj-lt"/>
              <a:buAutoNum type="arabicParenR"/>
            </a:pPr>
            <a:r>
              <a:rPr lang="ru-RU" smtClean="0">
                <a:solidFill>
                  <a:srgbClr val="FF0000"/>
                </a:solidFill>
              </a:rPr>
              <a:t>УЗНАТЬ КАК ВЫГЛЯДЕЛИ  ТЕЛЕФОНЫ.</a:t>
            </a:r>
          </a:p>
          <a:p>
            <a:pPr marL="457200" indent="-457200">
              <a:buFont typeface="+mj-lt"/>
              <a:buAutoNum type="arabicParenR"/>
            </a:pPr>
            <a:endParaRPr lang="ru-RU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3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Историю появления телефона связывают с Александром Беллом из Америки. Но он был не единственным из тех, кто активно занимался конструкторской идеей передачи человеческого голоса на расстоянии. Давайте кратко пройдёмся по страницам истории и проследим, какой путь преодолело изобретение на первых этапах своего рождения.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897" y="400888"/>
            <a:ext cx="747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Кто изобрёл первым?</a:t>
            </a:r>
          </a:p>
        </p:txBody>
      </p:sp>
    </p:spTree>
    <p:extLst>
      <p:ext uri="{BB962C8B-B14F-4D97-AF65-F5344CB8AC3E}">
        <p14:creationId xmlns:p14="http://schemas.microsoft.com/office/powerpoint/2010/main" val="132107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>Итальянец Антонио </a:t>
            </a:r>
            <a:r>
              <a:rPr lang="ru-RU" sz="4800" dirty="0" err="1"/>
              <a:t>Меуччи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1860 году выходец из Италии Антонио </a:t>
            </a:r>
            <a:r>
              <a:rPr lang="ru-RU" dirty="0" err="1"/>
              <a:t>Меуччи</a:t>
            </a:r>
            <a:r>
              <a:rPr lang="ru-RU" dirty="0"/>
              <a:t> показал американцам устройство, умеющее передавать звук по проводу, однако заявку на патент он подал лишь в 1871, и на все его вопросы о судьбе документов компания, забравшая их, отвечала, что они утеряны.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89066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3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/>
              <a:t>Американцы Грей и Белл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>
            <a:noAutofit/>
          </a:bodyPr>
          <a:lstStyle/>
          <a:p>
            <a:r>
              <a:rPr lang="ru-RU" sz="1600" dirty="0"/>
              <a:t>Лишь спустя 15 лет два американских конструктора Грей и Белл, совсем независимо друг от друга, смогли обнаружить, как металлическая мембрана с помощью магнита, подобно барабанной перепонке нашего уха, может превращать звук и передавать его через </a:t>
            </a:r>
            <a:r>
              <a:rPr lang="ru-RU" sz="1600" dirty="0" err="1"/>
              <a:t>электросигнал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Почему же все лавры известности достались Беллу? Всё просто! Он 14 февраля 1876 года подал свою заявку запатентовать открытое им изобретение – «говорящий телеграф» — на пару часов раньше, чем это сделал Грей.</a:t>
            </a:r>
          </a:p>
          <a:p>
            <a:r>
              <a:rPr lang="ru-RU" sz="1600" dirty="0"/>
              <a:t>Представляю, как расстроился Грей.</a:t>
            </a:r>
          </a:p>
          <a:p>
            <a:r>
              <a:rPr lang="ru-RU" sz="1600" dirty="0"/>
              <a:t>Телефонный аппарат Белл представил на технической выставке  в Филадельфии.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9777"/>
          <a:stretch/>
        </p:blipFill>
        <p:spPr bwMode="auto">
          <a:xfrm>
            <a:off x="539552" y="1916832"/>
            <a:ext cx="38164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8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925144"/>
          </a:xfrm>
        </p:spPr>
        <p:txBody>
          <a:bodyPr>
            <a:normAutofit fontScale="92500"/>
          </a:bodyPr>
          <a:lstStyle/>
          <a:p>
            <a:r>
              <a:rPr lang="ru-RU" dirty="0"/>
              <a:t>У новой техники не было звонка, абонент вызывался </a:t>
            </a:r>
            <a:r>
              <a:rPr lang="ru-RU" dirty="0" err="1"/>
              <a:t>прилагающимся</a:t>
            </a:r>
            <a:r>
              <a:rPr lang="ru-RU" dirty="0"/>
              <a:t> свистком, а единственная трубка и принимала, и передавала речь одновременно. Первые телефоны вынуждены были вырабатывать электричество сами, поэтому телефонная линия работала лишь на расстоянии до 500 метров.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r="24031"/>
          <a:stretch/>
        </p:blipFill>
        <p:spPr bwMode="auto">
          <a:xfrm>
            <a:off x="467544" y="1772816"/>
            <a:ext cx="34563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7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/>
              <a:t>Эволюция телефона</a:t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Через год изобретатель Эдисон привносит свой вклад в развитие телефонного аппарата – его индукционная катушка увеличивает расстояние передачи звука, а угольный микрофон, повышающий качество связи, использовали вплоть до конца XX века. Тогда же, в 1877 в Америке появилась первая телефонная станция, посредством которой желающих позвонить кому-нибудь связывали с нужным номером телефонистки через штекеры.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38600" cy="24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7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3556992"/>
          </a:xfrm>
        </p:spPr>
        <p:txBody>
          <a:bodyPr>
            <a:noAutofit/>
          </a:bodyPr>
          <a:lstStyle/>
          <a:p>
            <a:r>
              <a:rPr lang="ru-RU" sz="1800" b="1" dirty="0"/>
              <a:t>Первые телефоны не отличались удобством. В них было плохо слышно, поэтому придумывали специальные трубки разных размеров и форм, в которые только что не нос приходилось засовывать, чтобы абонент смог понять, о чём идёт разговор. Их сначала делали раздельными: одну – чтобы говорить в неё, вторую – чтобы из неё слушать. Потом они стали соединяться ручкой, наподобие современной телефонной трубки. Телефонные аппараты делали и из слоновой кости, и из красного дерева, и литыми из металла. Чашечки звонков хромировали до блеска. Но одно оставалось неизменным: корпус, трубка и рычаг, на который ее вешали после разговора.</a:t>
            </a:r>
            <a:endParaRPr lang="ru-RU" sz="1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353873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6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Семимильными шагами к современности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925144"/>
          </a:xfrm>
        </p:spPr>
        <p:txBody>
          <a:bodyPr/>
          <a:lstStyle/>
          <a:p>
            <a:r>
              <a:rPr lang="ru-RU" dirty="0"/>
              <a:t>Изобретательский мир не остановился на достигнутом. Получив в домашнее распоряжение телефон, люди захотели пользоваться современным средством связи уже и на улице, в транспорте, общаться по пути на работу или домой.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240360" cy="31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8293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</TotalTime>
  <Words>677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ИСТОРИЯ СОЗДАНИЯ  ТЕЛЕФОНА</vt:lpstr>
      <vt:lpstr>ЦЕЛЬ:</vt:lpstr>
      <vt:lpstr>Презентация PowerPoint</vt:lpstr>
      <vt:lpstr>Итальянец Антонио Меуччи </vt:lpstr>
      <vt:lpstr>Американцы Грей и Белл </vt:lpstr>
      <vt:lpstr>Презентация PowerPoint</vt:lpstr>
      <vt:lpstr>Эволюция телефона  </vt:lpstr>
      <vt:lpstr>Презентация PowerPoint</vt:lpstr>
      <vt:lpstr>Семимильными шагами к современности  </vt:lpstr>
      <vt:lpstr>Презентация PowerPoint</vt:lpstr>
      <vt:lpstr>Перспективы телефонов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2018-05-21T14:55:08Z</dcterms:created>
  <dcterms:modified xsi:type="dcterms:W3CDTF">2018-05-21T15:54:56Z</dcterms:modified>
</cp:coreProperties>
</file>