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7882C020-E0F3-402B-A4B4-B94A9BDAB6E0}" type="datetimeFigureOut">
              <a:rPr lang="ru-RU" smtClean="0"/>
              <a:t>25.12.2015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82C020-E0F3-402B-A4B4-B94A9BDAB6E0}"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82C020-E0F3-402B-A4B4-B94A9BDAB6E0}"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82C020-E0F3-402B-A4B4-B94A9BDAB6E0}"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A8675D-DE5F-40B2-BEC8-9C264BB87955}"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82C020-E0F3-402B-A4B4-B94A9BDAB6E0}"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A8675D-DE5F-40B2-BEC8-9C264BB87955}"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882C020-E0F3-402B-A4B4-B94A9BDAB6E0}"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A8675D-DE5F-40B2-BEC8-9C264BB87955}"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882C020-E0F3-402B-A4B4-B94A9BDAB6E0}" type="datetimeFigureOut">
              <a:rPr lang="ru-RU" smtClean="0"/>
              <a:t>25.12.2015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882C020-E0F3-402B-A4B4-B94A9BDAB6E0}" type="datetimeFigureOut">
              <a:rPr lang="ru-RU" smtClean="0"/>
              <a:t>25.12.2015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A8675D-DE5F-40B2-BEC8-9C264BB87955}"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82C020-E0F3-402B-A4B4-B94A9BDAB6E0}"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82C020-E0F3-402B-A4B4-B94A9BDAB6E0}"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A8675D-DE5F-40B2-BEC8-9C264BB87955}"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82C020-E0F3-402B-A4B4-B94A9BDAB6E0}"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A8675D-DE5F-40B2-BEC8-9C264BB8795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882C020-E0F3-402B-A4B4-B94A9BDAB6E0}" type="datetimeFigureOut">
              <a:rPr lang="ru-RU" smtClean="0"/>
              <a:t>25.12.2015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A8675D-DE5F-40B2-BEC8-9C264BB8795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988840"/>
            <a:ext cx="6400800" cy="864096"/>
          </a:xfrm>
        </p:spPr>
        <p:txBody>
          <a:bodyPr>
            <a:normAutofit/>
          </a:bodyPr>
          <a:lstStyle/>
          <a:p>
            <a:r>
              <a:rPr lang="en-US" dirty="0"/>
              <a:t>Slightly about TV.</a:t>
            </a:r>
            <a:endParaRPr lang="ru-RU" dirty="0"/>
          </a:p>
        </p:txBody>
      </p:sp>
      <p:pic>
        <p:nvPicPr>
          <p:cNvPr id="3074" name="Picture 2" descr="C:\Users\Миша\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89040"/>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Миша\Desktop\скачанные файлы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952891"/>
            <a:ext cx="27336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Миша\Desktop\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401" y="34461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40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pros</a:t>
            </a:r>
            <a:endParaRPr lang="ru-RU" dirty="0"/>
          </a:p>
        </p:txBody>
      </p:sp>
      <p:sp>
        <p:nvSpPr>
          <p:cNvPr id="3" name="Объект 2"/>
          <p:cNvSpPr>
            <a:spLocks noGrp="1"/>
          </p:cNvSpPr>
          <p:nvPr>
            <p:ph idx="1"/>
          </p:nvPr>
        </p:nvSpPr>
        <p:spPr>
          <a:xfrm>
            <a:off x="1043608" y="2204864"/>
            <a:ext cx="6400800" cy="3528392"/>
          </a:xfrm>
        </p:spPr>
        <p:txBody>
          <a:bodyPr>
            <a:normAutofit/>
          </a:bodyPr>
          <a:lstStyle/>
          <a:p>
            <a:r>
              <a:rPr lang="en-US" dirty="0"/>
              <a:t>One of the advantages of the device is completely submerged - technology allows you to see the image and hear. The present set of TV channels and a variety of programs that may be of interest almost everyone. There is the possibility to connect the console, flash drive, computer, and so on. Thanks to regular updates, you can check the changes in the world. Also among these programs will always be those who will help you make a choice between the professions or shopping.</a:t>
            </a:r>
            <a:endParaRPr lang="ru-RU" dirty="0"/>
          </a:p>
        </p:txBody>
      </p:sp>
    </p:spTree>
    <p:extLst>
      <p:ext uri="{BB962C8B-B14F-4D97-AF65-F5344CB8AC3E}">
        <p14:creationId xmlns:p14="http://schemas.microsoft.com/office/powerpoint/2010/main" val="20132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Minuses</a:t>
            </a:r>
            <a:endParaRPr lang="ru-RU" dirty="0"/>
          </a:p>
        </p:txBody>
      </p:sp>
      <p:sp>
        <p:nvSpPr>
          <p:cNvPr id="3" name="Объект 2"/>
          <p:cNvSpPr>
            <a:spLocks noGrp="1"/>
          </p:cNvSpPr>
          <p:nvPr>
            <p:ph idx="1"/>
          </p:nvPr>
        </p:nvSpPr>
        <p:spPr/>
        <p:txBody>
          <a:bodyPr/>
          <a:lstStyle/>
          <a:p>
            <a:r>
              <a:rPr lang="en-US" dirty="0"/>
              <a:t>This device has no restrictions or filters, it shows everything as useful tips and interesting facts and a lot of advertisements and the imposition of others' interests. Nearly every model has a lot of weight, or a huge, eliminating the possibility of a compact. Not everyone can afford to buy it. TV consumes electricity.</a:t>
            </a:r>
            <a:endParaRPr lang="ru-RU" dirty="0"/>
          </a:p>
        </p:txBody>
      </p:sp>
      <p:pic>
        <p:nvPicPr>
          <p:cNvPr id="1026" name="Picture 2" descr="C:\Users\Миша\Desktop\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09120"/>
            <a:ext cx="1872208" cy="1342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Миша\Desktop\скачанные файлы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07809"/>
            <a:ext cx="1874594" cy="127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256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Bottom line</a:t>
            </a:r>
            <a:endParaRPr lang="ru-RU" dirty="0"/>
          </a:p>
        </p:txBody>
      </p:sp>
      <p:sp>
        <p:nvSpPr>
          <p:cNvPr id="3" name="Объект 2"/>
          <p:cNvSpPr>
            <a:spLocks noGrp="1"/>
          </p:cNvSpPr>
          <p:nvPr>
            <p:ph idx="1"/>
          </p:nvPr>
        </p:nvSpPr>
        <p:spPr/>
        <p:txBody>
          <a:bodyPr/>
          <a:lstStyle/>
          <a:p>
            <a:r>
              <a:rPr lang="en-US" dirty="0"/>
              <a:t>Despite the many drawbacks, television is a promising source of information. With improvement of the device will be less than the number of cons, and possibly increase dignity.</a:t>
            </a:r>
            <a:endParaRPr lang="ru-RU" dirty="0"/>
          </a:p>
        </p:txBody>
      </p:sp>
      <p:pic>
        <p:nvPicPr>
          <p:cNvPr id="2050" name="Picture 2" descr="C:\Users\Миша\Desktop\скачанные файлы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2448272" cy="15399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Миша\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962036"/>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Миша\Desktop\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86492"/>
            <a:ext cx="1684040" cy="140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66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84784"/>
            <a:ext cx="6400800" cy="685800"/>
          </a:xfrm>
        </p:spPr>
        <p:txBody>
          <a:bodyPr>
            <a:normAutofit fontScale="90000"/>
          </a:bodyPr>
          <a:lstStyle/>
          <a:p>
            <a:r>
              <a:rPr lang="en-US" dirty="0"/>
              <a:t>The presentation was made</a:t>
            </a:r>
            <a:endParaRPr lang="ru-RU" dirty="0"/>
          </a:p>
        </p:txBody>
      </p:sp>
      <p:sp>
        <p:nvSpPr>
          <p:cNvPr id="3" name="Объект 2"/>
          <p:cNvSpPr>
            <a:spLocks noGrp="1"/>
          </p:cNvSpPr>
          <p:nvPr>
            <p:ph idx="1"/>
          </p:nvPr>
        </p:nvSpPr>
        <p:spPr/>
        <p:txBody>
          <a:bodyPr/>
          <a:lstStyle/>
          <a:p>
            <a:r>
              <a:rPr lang="ru-RU" dirty="0" err="1" smtClean="0"/>
              <a:t>Кошкаров</a:t>
            </a:r>
            <a:r>
              <a:rPr lang="ru-RU" dirty="0" smtClean="0"/>
              <a:t> Филипп</a:t>
            </a:r>
          </a:p>
          <a:p>
            <a:r>
              <a:rPr lang="ru-RU" dirty="0" smtClean="0"/>
              <a:t>Ушаков Михаил </a:t>
            </a:r>
          </a:p>
          <a:p>
            <a:r>
              <a:rPr lang="ru-RU" dirty="0" smtClean="0"/>
              <a:t>Баева Нина</a:t>
            </a:r>
            <a:endParaRPr lang="ru-RU" dirty="0"/>
          </a:p>
        </p:txBody>
      </p:sp>
    </p:spTree>
    <p:extLst>
      <p:ext uri="{BB962C8B-B14F-4D97-AF65-F5344CB8AC3E}">
        <p14:creationId xmlns:p14="http://schemas.microsoft.com/office/powerpoint/2010/main" val="553832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TotalTime>
  <Words>205</Words>
  <Application>Microsoft Office PowerPoint</Application>
  <PresentationFormat>Экран (4:3)</PresentationFormat>
  <Paragraphs>11</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Constantia</vt:lpstr>
      <vt:lpstr>Garamond</vt:lpstr>
      <vt:lpstr>Wingdings</vt:lpstr>
      <vt:lpstr>Кутюр</vt:lpstr>
      <vt:lpstr>Slightly about TV.</vt:lpstr>
      <vt:lpstr>pros</vt:lpstr>
      <vt:lpstr>Minuses</vt:lpstr>
      <vt:lpstr>Bottom line</vt:lpstr>
      <vt:lpstr>The presentation was made</vt:lpstr>
    </vt:vector>
  </TitlesOfParts>
  <Company>Krokoz™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about TV.</dc:title>
  <dc:creator>Миша</dc:creator>
  <cp:lastModifiedBy>кочешева</cp:lastModifiedBy>
  <cp:revision>3</cp:revision>
  <dcterms:created xsi:type="dcterms:W3CDTF">2015-12-24T12:52:17Z</dcterms:created>
  <dcterms:modified xsi:type="dcterms:W3CDTF">2015-12-25T00:18:20Z</dcterms:modified>
</cp:coreProperties>
</file>