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86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117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06.xml" ContentType="application/vnd.openxmlformats-officedocument.presentationml.slideLayout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Override1.xml" ContentType="application/vnd.openxmlformats-officedocument.themeOverride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18.xml" ContentType="application/vnd.openxmlformats-officedocument.presentationml.slideLayout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14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97.xml" ContentType="application/vnd.openxmlformats-officedocument.presentationml.slideLayout+xml"/>
  <Override PartName="/ppt/theme/theme11.xml" ContentType="application/vnd.openxmlformats-officedocument.them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s/slide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Default Extension="wmf" ContentType="image/x-wmf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15.xml" ContentType="application/vnd.openxmlformats-officedocument.presentationml.slideLayout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theme/theme12.xml" ContentType="application/vnd.openxmlformats-officedocument.them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  <p:sldMasterId id="2147483864" r:id="rId2"/>
    <p:sldMasterId id="2147483876" r:id="rId3"/>
    <p:sldMasterId id="2147483902" r:id="rId4"/>
    <p:sldMasterId id="2147483904" r:id="rId5"/>
    <p:sldMasterId id="2147483912" r:id="rId6"/>
    <p:sldMasterId id="2147483914" r:id="rId7"/>
    <p:sldMasterId id="2147484001" r:id="rId8"/>
    <p:sldMasterId id="2147484123" r:id="rId9"/>
    <p:sldMasterId id="2147484160" r:id="rId10"/>
    <p:sldMasterId id="2147484162" r:id="rId11"/>
  </p:sldMasterIdLst>
  <p:notesMasterIdLst>
    <p:notesMasterId r:id="rId25"/>
  </p:notesMasterIdLst>
  <p:sldIdLst>
    <p:sldId id="256" r:id="rId12"/>
    <p:sldId id="257" r:id="rId13"/>
    <p:sldId id="269" r:id="rId14"/>
    <p:sldId id="264" r:id="rId15"/>
    <p:sldId id="260" r:id="rId16"/>
    <p:sldId id="270" r:id="rId17"/>
    <p:sldId id="262" r:id="rId18"/>
    <p:sldId id="265" r:id="rId19"/>
    <p:sldId id="266" r:id="rId20"/>
    <p:sldId id="267" r:id="rId21"/>
    <p:sldId id="268" r:id="rId22"/>
    <p:sldId id="272" r:id="rId23"/>
    <p:sldId id="273" r:id="rId2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524" autoAdjust="0"/>
    <p:restoredTop sz="94607" autoAdjust="0"/>
  </p:normalViewPr>
  <p:slideViewPr>
    <p:cSldViewPr>
      <p:cViewPr>
        <p:scale>
          <a:sx n="66" d="100"/>
          <a:sy n="66" d="100"/>
        </p:scale>
        <p:origin x="-354" y="-1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214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0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theme" Target="theme/theme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3BD0DD1-A752-4E66-A3EA-F28C5CC75D03}" type="datetimeFigureOut">
              <a:rPr lang="ru-RU"/>
              <a:pPr>
                <a:defRPr/>
              </a:pPr>
              <a:t>27.10.2013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DDA3867-FA49-4DA8-AD27-C4B3FA357C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8F38D38-AA68-4053-B341-851BB55852A3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072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D89FC12-0553-4C22-9D96-1E8DB4894248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wmf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7F6C87-69A7-48D2-9E89-3940DC823E07}" type="datetimeFigureOut">
              <a:rPr lang="ru-RU"/>
              <a:pPr>
                <a:defRPr/>
              </a:pPr>
              <a:t>27.10.2013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291D82-D923-4C71-A12C-257D49F85F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7A4D34-0EF9-4907-BB56-E793988710A5}" type="datetimeFigureOut">
              <a:rPr lang="ru-RU"/>
              <a:pPr>
                <a:defRPr/>
              </a:pPr>
              <a:t>27.10.2013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D348EB-A618-4CD6-BD29-5CC06DF0F4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382987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82988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7D5C70-76FC-4842-8B45-C26DC2E2236A}" type="datetimeFigureOut">
              <a:rPr lang="ru-RU"/>
              <a:pPr>
                <a:defRPr/>
              </a:pPr>
              <a:t>27.10.2013</a:t>
            </a:fld>
            <a:endParaRPr lang="ru-RU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A0CA23-B777-495C-91BE-3C80C105F6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807048-4061-4EAF-8B40-1FC5EE1ABF14}" type="datetimeFigureOut">
              <a:rPr lang="ru-RU"/>
              <a:pPr>
                <a:defRPr/>
              </a:pPr>
              <a:t>27.10.2013</a:t>
            </a:fld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9D8947-9B8C-4098-AEA7-CD68A22627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37270E-8DFE-4C27-BC36-3211A4BA59D4}" type="datetimeFigureOut">
              <a:rPr lang="ru-RU"/>
              <a:pPr>
                <a:defRPr/>
              </a:pPr>
              <a:t>27.10.2013</a:t>
            </a:fld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15EDF1-75C6-4AE0-90F0-69A21E4A34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BA5CB2-E973-47E8-B7BD-4DD805258209}" type="datetimeFigureOut">
              <a:rPr lang="ru-RU"/>
              <a:pPr>
                <a:defRPr/>
              </a:pPr>
              <a:t>27.10.2013</a:t>
            </a:fld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BAD564-794E-4BDF-881F-D51EF42E9F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1179F3-FE43-42A7-A60A-A73D475132D3}" type="datetimeFigureOut">
              <a:rPr lang="ru-RU"/>
              <a:pPr>
                <a:defRPr/>
              </a:pPr>
              <a:t>27.10.2013</a:t>
            </a:fld>
            <a:endParaRPr lang="ru-RU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74AA1A-F9AF-44E4-A234-AB60D0CAD6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4EC3E5-6106-424F-8C62-F432DACA6B8D}" type="datetimeFigureOut">
              <a:rPr lang="ru-RU"/>
              <a:pPr>
                <a:defRPr/>
              </a:pPr>
              <a:t>27.10.2013</a:t>
            </a:fld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6B6130-2760-4352-9648-9D64F61510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852F7E-0DDE-4F9B-8B9A-47A97F8F6F91}" type="datetimeFigureOut">
              <a:rPr lang="ru-RU"/>
              <a:pPr>
                <a:defRPr/>
              </a:pPr>
              <a:t>27.10.2013</a:t>
            </a:fld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F6F1C0-A083-4DFB-9F04-23B5161548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E3CF66-ED6D-46DA-96ED-B4419EA943EC}" type="datetimeFigureOut">
              <a:rPr lang="ru-RU"/>
              <a:pPr>
                <a:defRPr/>
              </a:pPr>
              <a:t>27.10.2013</a:t>
            </a:fld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E04C01-ED27-441F-80A4-AAEA79836B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05020F-A806-472F-AF14-49028E491F5A}" type="datetimeFigureOut">
              <a:rPr lang="ru-RU"/>
              <a:pPr>
                <a:defRPr/>
              </a:pPr>
              <a:t>27.10.2013</a:t>
            </a:fld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588DFB-90C5-4994-835E-7BD0979DBB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8020FC-A120-4EC7-B0B9-62A80F06EB74}" type="datetimeFigureOut">
              <a:rPr lang="ru-RU"/>
              <a:pPr>
                <a:defRPr/>
              </a:pPr>
              <a:t>27.10.2013</a:t>
            </a:fld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3397F7-8359-426C-9FBF-2858640198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2110BE-565A-40A1-BA2A-4555AF4E90FB}" type="datetimeFigureOut">
              <a:rPr lang="ru-RU"/>
              <a:pPr>
                <a:defRPr/>
              </a:pPr>
              <a:t>27.10.2013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A51407-C0D3-42CB-A9CB-0F00FAD1BE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3DDDD3-E08F-462C-9E95-34084A323648}" type="datetimeFigureOut">
              <a:rPr lang="ru-RU"/>
              <a:pPr>
                <a:defRPr/>
              </a:pPr>
              <a:t>27.10.2013</a:t>
            </a:fld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1AAFF0-C980-42FB-A6DB-4F2778BFD9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2413" cy="6856413"/>
            <a:chOff x="0" y="0"/>
            <a:chExt cx="5759" cy="4319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0"/>
              <a:ext cx="5758" cy="1043"/>
            </a:xfrm>
            <a:custGeom>
              <a:avLst/>
              <a:gdLst/>
              <a:ahLst/>
              <a:cxnLst>
                <a:cxn ang="0">
                  <a:pos x="5740" y="1043"/>
                </a:cxn>
                <a:cxn ang="0">
                  <a:pos x="0" y="1043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1043"/>
                </a:cxn>
                <a:cxn ang="0">
                  <a:pos x="5740" y="1043"/>
                </a:cxn>
              </a:cxnLst>
              <a:rect l="0" t="0" r="r" b="b"/>
              <a:pathLst>
                <a:path w="5740" h="1043">
                  <a:moveTo>
                    <a:pt x="5740" y="1043"/>
                  </a:moveTo>
                  <a:lnTo>
                    <a:pt x="0" y="1043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1043"/>
                  </a:lnTo>
                  <a:lnTo>
                    <a:pt x="574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6" name="Group 4"/>
            <p:cNvGrpSpPr>
              <a:grpSpLocks/>
            </p:cNvGrpSpPr>
            <p:nvPr userDrawn="1"/>
          </p:nvGrpSpPr>
          <p:grpSpPr bwMode="auto">
            <a:xfrm>
              <a:off x="0" y="0"/>
              <a:ext cx="5759" cy="4319"/>
              <a:chOff x="0" y="0"/>
              <a:chExt cx="5759" cy="4319"/>
            </a:xfrm>
          </p:grpSpPr>
          <p:sp>
            <p:nvSpPr>
              <p:cNvPr id="7" name="Freeform 5"/>
              <p:cNvSpPr>
                <a:spLocks/>
              </p:cNvSpPr>
              <p:nvPr/>
            </p:nvSpPr>
            <p:spPr bwMode="hidden">
              <a:xfrm>
                <a:off x="1" y="1040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" name="Freeform 6"/>
              <p:cNvSpPr>
                <a:spLocks/>
              </p:cNvSpPr>
              <p:nvPr/>
            </p:nvSpPr>
            <p:spPr bwMode="hidden">
              <a:xfrm>
                <a:off x="0" y="3988"/>
                <a:ext cx="5758" cy="42"/>
              </a:xfrm>
              <a:custGeom>
                <a:avLst/>
                <a:gdLst/>
                <a:ahLst/>
                <a:cxnLst>
                  <a:cxn ang="0">
                    <a:pos x="0" y="42"/>
                  </a:cxn>
                  <a:cxn ang="0">
                    <a:pos x="5740" y="42"/>
                  </a:cxn>
                  <a:cxn ang="0">
                    <a:pos x="5740" y="0"/>
                  </a:cxn>
                  <a:cxn ang="0">
                    <a:pos x="0" y="0"/>
                  </a:cxn>
                  <a:cxn ang="0">
                    <a:pos x="0" y="42"/>
                  </a:cxn>
                  <a:cxn ang="0">
                    <a:pos x="0" y="42"/>
                  </a:cxn>
                </a:cxnLst>
                <a:rect l="0" t="0" r="r" b="b"/>
                <a:pathLst>
                  <a:path w="5740" h="42">
                    <a:moveTo>
                      <a:pt x="0" y="42"/>
                    </a:moveTo>
                    <a:lnTo>
                      <a:pt x="5740" y="42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42"/>
                    </a:lnTo>
                    <a:lnTo>
                      <a:pt x="0" y="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" name="Freeform 7"/>
              <p:cNvSpPr>
                <a:spLocks/>
              </p:cNvSpPr>
              <p:nvPr/>
            </p:nvSpPr>
            <p:spPr bwMode="hidden">
              <a:xfrm>
                <a:off x="0" y="3665"/>
                <a:ext cx="5758" cy="30"/>
              </a:xfrm>
              <a:custGeom>
                <a:avLst/>
                <a:gdLst/>
                <a:ahLst/>
                <a:cxnLst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0" y="30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" name="Freeform 8"/>
              <p:cNvSpPr>
                <a:spLocks/>
              </p:cNvSpPr>
              <p:nvPr/>
            </p:nvSpPr>
            <p:spPr bwMode="hidden">
              <a:xfrm>
                <a:off x="0" y="3364"/>
                <a:ext cx="5758" cy="30"/>
              </a:xfrm>
              <a:custGeom>
                <a:avLst/>
                <a:gdLst/>
                <a:ahLst/>
                <a:cxnLst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0" y="30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" name="Freeform 9"/>
              <p:cNvSpPr>
                <a:spLocks/>
              </p:cNvSpPr>
              <p:nvPr/>
            </p:nvSpPr>
            <p:spPr bwMode="hidden">
              <a:xfrm>
                <a:off x="0" y="3105"/>
                <a:ext cx="5758" cy="31"/>
              </a:xfrm>
              <a:custGeom>
                <a:avLst/>
                <a:gdLst/>
                <a:ahLst/>
                <a:cxnLst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0" y="30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" name="Freeform 10"/>
              <p:cNvSpPr>
                <a:spLocks/>
              </p:cNvSpPr>
              <p:nvPr/>
            </p:nvSpPr>
            <p:spPr bwMode="hidden">
              <a:xfrm>
                <a:off x="0" y="2859"/>
                <a:ext cx="5758" cy="36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6"/>
                  </a:cxn>
                  <a:cxn ang="0">
                    <a:pos x="5740" y="36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36">
                    <a:moveTo>
                      <a:pt x="5740" y="0"/>
                    </a:moveTo>
                    <a:lnTo>
                      <a:pt x="0" y="0"/>
                    </a:lnTo>
                    <a:lnTo>
                      <a:pt x="0" y="36"/>
                    </a:lnTo>
                    <a:lnTo>
                      <a:pt x="5740" y="36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" name="Freeform 11"/>
              <p:cNvSpPr>
                <a:spLocks/>
              </p:cNvSpPr>
              <p:nvPr/>
            </p:nvSpPr>
            <p:spPr bwMode="hidden">
              <a:xfrm>
                <a:off x="0" y="2644"/>
                <a:ext cx="5758" cy="30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30">
                    <a:moveTo>
                      <a:pt x="5740" y="0"/>
                    </a:moveTo>
                    <a:lnTo>
                      <a:pt x="0" y="0"/>
                    </a:lnTo>
                    <a:lnTo>
                      <a:pt x="0" y="30"/>
                    </a:lnTo>
                    <a:lnTo>
                      <a:pt x="5740" y="30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" name="Freeform 12"/>
              <p:cNvSpPr>
                <a:spLocks/>
              </p:cNvSpPr>
              <p:nvPr/>
            </p:nvSpPr>
            <p:spPr bwMode="hidden">
              <a:xfrm>
                <a:off x="0" y="2433"/>
                <a:ext cx="5758" cy="36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6"/>
                  </a:cxn>
                  <a:cxn ang="0">
                    <a:pos x="5740" y="36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36">
                    <a:moveTo>
                      <a:pt x="5740" y="0"/>
                    </a:moveTo>
                    <a:lnTo>
                      <a:pt x="0" y="0"/>
                    </a:lnTo>
                    <a:lnTo>
                      <a:pt x="0" y="36"/>
                    </a:lnTo>
                    <a:lnTo>
                      <a:pt x="5740" y="36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4706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5" name="Freeform 13"/>
              <p:cNvSpPr>
                <a:spLocks/>
              </p:cNvSpPr>
              <p:nvPr/>
            </p:nvSpPr>
            <p:spPr bwMode="hidden">
              <a:xfrm>
                <a:off x="0" y="2259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4706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6" name="Freeform 14"/>
              <p:cNvSpPr>
                <a:spLocks/>
              </p:cNvSpPr>
              <p:nvPr/>
            </p:nvSpPr>
            <p:spPr bwMode="hidden">
              <a:xfrm>
                <a:off x="0" y="2090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7" name="Freeform 15"/>
              <p:cNvSpPr>
                <a:spLocks/>
              </p:cNvSpPr>
              <p:nvPr/>
            </p:nvSpPr>
            <p:spPr bwMode="hidden">
              <a:xfrm>
                <a:off x="0" y="1928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8" name="Freeform 16"/>
              <p:cNvSpPr>
                <a:spLocks/>
              </p:cNvSpPr>
              <p:nvPr/>
            </p:nvSpPr>
            <p:spPr bwMode="hidden">
              <a:xfrm>
                <a:off x="0" y="1645"/>
                <a:ext cx="5758" cy="12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5740" y="12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2">
                    <a:moveTo>
                      <a:pt x="5740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5740" y="12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9" name="Freeform 17"/>
              <p:cNvSpPr>
                <a:spLocks/>
              </p:cNvSpPr>
              <p:nvPr/>
            </p:nvSpPr>
            <p:spPr bwMode="hidden">
              <a:xfrm>
                <a:off x="0" y="1778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0" name="Freeform 18"/>
              <p:cNvSpPr>
                <a:spLocks/>
              </p:cNvSpPr>
              <p:nvPr/>
            </p:nvSpPr>
            <p:spPr bwMode="hidden">
              <a:xfrm>
                <a:off x="0" y="1520"/>
                <a:ext cx="5758" cy="12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5740" y="12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2">
                    <a:moveTo>
                      <a:pt x="5740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5740" y="12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1" name="Freeform 19"/>
              <p:cNvSpPr>
                <a:spLocks/>
              </p:cNvSpPr>
              <p:nvPr/>
            </p:nvSpPr>
            <p:spPr bwMode="hidden">
              <a:xfrm>
                <a:off x="0" y="1394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2" name="Freeform 20"/>
              <p:cNvSpPr>
                <a:spLocks/>
              </p:cNvSpPr>
              <p:nvPr/>
            </p:nvSpPr>
            <p:spPr bwMode="hidden">
              <a:xfrm>
                <a:off x="0" y="1280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3" name="Freeform 21"/>
              <p:cNvSpPr>
                <a:spLocks/>
              </p:cNvSpPr>
              <p:nvPr/>
            </p:nvSpPr>
            <p:spPr bwMode="hidden">
              <a:xfrm>
                <a:off x="0" y="1177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4" name="Freeform 22"/>
              <p:cNvSpPr>
                <a:spLocks/>
              </p:cNvSpPr>
              <p:nvPr/>
            </p:nvSpPr>
            <p:spPr bwMode="hidden">
              <a:xfrm>
                <a:off x="0" y="24"/>
                <a:ext cx="5758" cy="30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30">
                    <a:moveTo>
                      <a:pt x="5740" y="0"/>
                    </a:moveTo>
                    <a:lnTo>
                      <a:pt x="0" y="0"/>
                    </a:lnTo>
                    <a:lnTo>
                      <a:pt x="0" y="30"/>
                    </a:lnTo>
                    <a:lnTo>
                      <a:pt x="5740" y="30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5" name="Freeform 23"/>
              <p:cNvSpPr>
                <a:spLocks/>
              </p:cNvSpPr>
              <p:nvPr/>
            </p:nvSpPr>
            <p:spPr bwMode="hidden">
              <a:xfrm>
                <a:off x="0" y="186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6" name="Freeform 24"/>
              <p:cNvSpPr>
                <a:spLocks/>
              </p:cNvSpPr>
              <p:nvPr/>
            </p:nvSpPr>
            <p:spPr bwMode="hidden">
              <a:xfrm>
                <a:off x="0" y="475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7" name="Freeform 25"/>
              <p:cNvSpPr>
                <a:spLocks/>
              </p:cNvSpPr>
              <p:nvPr/>
            </p:nvSpPr>
            <p:spPr bwMode="hidden">
              <a:xfrm>
                <a:off x="0" y="337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8" name="Freeform 26"/>
              <p:cNvSpPr>
                <a:spLocks/>
              </p:cNvSpPr>
              <p:nvPr/>
            </p:nvSpPr>
            <p:spPr bwMode="hidden">
              <a:xfrm>
                <a:off x="0" y="600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9" name="Freeform 27"/>
              <p:cNvSpPr>
                <a:spLocks/>
              </p:cNvSpPr>
              <p:nvPr/>
            </p:nvSpPr>
            <p:spPr bwMode="hidden">
              <a:xfrm>
                <a:off x="0" y="727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0" name="Freeform 28"/>
              <p:cNvSpPr>
                <a:spLocks/>
              </p:cNvSpPr>
              <p:nvPr/>
            </p:nvSpPr>
            <p:spPr bwMode="hidden">
              <a:xfrm>
                <a:off x="0" y="841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1" name="Freeform 29"/>
              <p:cNvSpPr>
                <a:spLocks/>
              </p:cNvSpPr>
              <p:nvPr/>
            </p:nvSpPr>
            <p:spPr bwMode="hidden">
              <a:xfrm>
                <a:off x="0" y="943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grpSp>
            <p:nvGrpSpPr>
              <p:cNvPr id="32" name="Group 30"/>
              <p:cNvGrpSpPr>
                <a:grpSpLocks/>
              </p:cNvGrpSpPr>
              <p:nvPr/>
            </p:nvGrpSpPr>
            <p:grpSpPr bwMode="auto">
              <a:xfrm>
                <a:off x="0" y="0"/>
                <a:ext cx="5758" cy="1045"/>
                <a:chOff x="0" y="0"/>
                <a:chExt cx="5758" cy="1045"/>
              </a:xfrm>
            </p:grpSpPr>
            <p:sp>
              <p:nvSpPr>
                <p:cNvPr id="54" name="Freeform 31"/>
                <p:cNvSpPr>
                  <a:spLocks/>
                </p:cNvSpPr>
                <p:nvPr/>
              </p:nvSpPr>
              <p:spPr bwMode="hidden">
                <a:xfrm>
                  <a:off x="2849" y="0"/>
                  <a:ext cx="42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2" y="1043"/>
                    </a:cxn>
                    <a:cxn ang="0">
                      <a:pos x="42" y="0"/>
                    </a:cxn>
                    <a:cxn ang="0">
                      <a:pos x="0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42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55" name="Freeform 32"/>
                <p:cNvSpPr>
                  <a:spLocks/>
                </p:cNvSpPr>
                <p:nvPr/>
              </p:nvSpPr>
              <p:spPr bwMode="hidden">
                <a:xfrm>
                  <a:off x="2400" y="0"/>
                  <a:ext cx="155" cy="1045"/>
                </a:xfrm>
                <a:custGeom>
                  <a:avLst/>
                  <a:gdLst/>
                  <a:ahLst/>
                  <a:cxnLst>
                    <a:cxn ang="0">
                      <a:pos x="131" y="1043"/>
                    </a:cxn>
                    <a:cxn ang="0">
                      <a:pos x="155" y="1043"/>
                    </a:cxn>
                    <a:cxn ang="0">
                      <a:pos x="42" y="0"/>
                    </a:cxn>
                    <a:cxn ang="0">
                      <a:pos x="0" y="0"/>
                    </a:cxn>
                    <a:cxn ang="0">
                      <a:pos x="113" y="1043"/>
                    </a:cxn>
                    <a:cxn ang="0">
                      <a:pos x="131" y="1043"/>
                    </a:cxn>
                    <a:cxn ang="0">
                      <a:pos x="131" y="1043"/>
                    </a:cxn>
                  </a:cxnLst>
                  <a:rect l="0" t="0" r="r" b="b"/>
                  <a:pathLst>
                    <a:path w="155" h="1043">
                      <a:moveTo>
                        <a:pt x="131" y="1043"/>
                      </a:moveTo>
                      <a:lnTo>
                        <a:pt x="155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113" y="1043"/>
                      </a:lnTo>
                      <a:lnTo>
                        <a:pt x="131" y="1043"/>
                      </a:lnTo>
                      <a:lnTo>
                        <a:pt x="131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56" name="Freeform 33"/>
                <p:cNvSpPr>
                  <a:spLocks/>
                </p:cNvSpPr>
                <p:nvPr/>
              </p:nvSpPr>
              <p:spPr bwMode="hidden">
                <a:xfrm>
                  <a:off x="1967" y="0"/>
                  <a:ext cx="240" cy="1045"/>
                </a:xfrm>
                <a:custGeom>
                  <a:avLst/>
                  <a:gdLst/>
                  <a:ahLst/>
                  <a:cxnLst>
                    <a:cxn ang="0">
                      <a:pos x="221" y="1043"/>
                    </a:cxn>
                    <a:cxn ang="0">
                      <a:pos x="239" y="1043"/>
                    </a:cxn>
                    <a:cxn ang="0">
                      <a:pos x="36" y="0"/>
                    </a:cxn>
                    <a:cxn ang="0">
                      <a:pos x="0" y="0"/>
                    </a:cxn>
                    <a:cxn ang="0">
                      <a:pos x="203" y="1043"/>
                    </a:cxn>
                    <a:cxn ang="0">
                      <a:pos x="221" y="1043"/>
                    </a:cxn>
                    <a:cxn ang="0">
                      <a:pos x="221" y="1043"/>
                    </a:cxn>
                  </a:cxnLst>
                  <a:rect l="0" t="0" r="r" b="b"/>
                  <a:pathLst>
                    <a:path w="239" h="1043">
                      <a:moveTo>
                        <a:pt x="221" y="1043"/>
                      </a:moveTo>
                      <a:lnTo>
                        <a:pt x="239" y="1043"/>
                      </a:lnTo>
                      <a:lnTo>
                        <a:pt x="36" y="0"/>
                      </a:lnTo>
                      <a:lnTo>
                        <a:pt x="0" y="0"/>
                      </a:lnTo>
                      <a:lnTo>
                        <a:pt x="203" y="1043"/>
                      </a:lnTo>
                      <a:lnTo>
                        <a:pt x="221" y="1043"/>
                      </a:lnTo>
                      <a:lnTo>
                        <a:pt x="221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57" name="Freeform 34"/>
                <p:cNvSpPr>
                  <a:spLocks/>
                </p:cNvSpPr>
                <p:nvPr/>
              </p:nvSpPr>
              <p:spPr bwMode="hidden">
                <a:xfrm>
                  <a:off x="1554" y="0"/>
                  <a:ext cx="353" cy="1045"/>
                </a:xfrm>
                <a:custGeom>
                  <a:avLst/>
                  <a:gdLst/>
                  <a:ahLst/>
                  <a:cxnLst>
                    <a:cxn ang="0">
                      <a:pos x="334" y="1043"/>
                    </a:cxn>
                    <a:cxn ang="0">
                      <a:pos x="352" y="1043"/>
                    </a:cxn>
                    <a:cxn ang="0">
                      <a:pos x="41" y="0"/>
                    </a:cxn>
                    <a:cxn ang="0">
                      <a:pos x="0" y="0"/>
                    </a:cxn>
                    <a:cxn ang="0">
                      <a:pos x="311" y="1043"/>
                    </a:cxn>
                    <a:cxn ang="0">
                      <a:pos x="334" y="1043"/>
                    </a:cxn>
                    <a:cxn ang="0">
                      <a:pos x="334" y="1043"/>
                    </a:cxn>
                  </a:cxnLst>
                  <a:rect l="0" t="0" r="r" b="b"/>
                  <a:pathLst>
                    <a:path w="352" h="1043">
                      <a:moveTo>
                        <a:pt x="334" y="1043"/>
                      </a:moveTo>
                      <a:lnTo>
                        <a:pt x="352" y="1043"/>
                      </a:lnTo>
                      <a:lnTo>
                        <a:pt x="41" y="0"/>
                      </a:lnTo>
                      <a:lnTo>
                        <a:pt x="0" y="0"/>
                      </a:lnTo>
                      <a:lnTo>
                        <a:pt x="311" y="1043"/>
                      </a:lnTo>
                      <a:lnTo>
                        <a:pt x="334" y="1043"/>
                      </a:lnTo>
                      <a:lnTo>
                        <a:pt x="334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58" name="Freeform 35"/>
                <p:cNvSpPr>
                  <a:spLocks/>
                </p:cNvSpPr>
                <p:nvPr/>
              </p:nvSpPr>
              <p:spPr bwMode="hidden">
                <a:xfrm>
                  <a:off x="1134" y="0"/>
                  <a:ext cx="450" cy="1045"/>
                </a:xfrm>
                <a:custGeom>
                  <a:avLst/>
                  <a:gdLst/>
                  <a:ahLst/>
                  <a:cxnLst>
                    <a:cxn ang="0">
                      <a:pos x="425" y="1043"/>
                    </a:cxn>
                    <a:cxn ang="0">
                      <a:pos x="449" y="1043"/>
                    </a:cxn>
                    <a:cxn ang="0">
                      <a:pos x="42" y="0"/>
                    </a:cxn>
                    <a:cxn ang="0">
                      <a:pos x="0" y="0"/>
                    </a:cxn>
                    <a:cxn ang="0">
                      <a:pos x="407" y="1043"/>
                    </a:cxn>
                    <a:cxn ang="0">
                      <a:pos x="425" y="1043"/>
                    </a:cxn>
                    <a:cxn ang="0">
                      <a:pos x="425" y="1043"/>
                    </a:cxn>
                  </a:cxnLst>
                  <a:rect l="0" t="0" r="r" b="b"/>
                  <a:pathLst>
                    <a:path w="449" h="1043">
                      <a:moveTo>
                        <a:pt x="425" y="1043"/>
                      </a:moveTo>
                      <a:lnTo>
                        <a:pt x="449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407" y="1043"/>
                      </a:lnTo>
                      <a:lnTo>
                        <a:pt x="425" y="1043"/>
                      </a:lnTo>
                      <a:lnTo>
                        <a:pt x="425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59" name="Freeform 36"/>
                <p:cNvSpPr>
                  <a:spLocks/>
                </p:cNvSpPr>
                <p:nvPr/>
              </p:nvSpPr>
              <p:spPr bwMode="hidden">
                <a:xfrm>
                  <a:off x="714" y="0"/>
                  <a:ext cx="540" cy="1045"/>
                </a:xfrm>
                <a:custGeom>
                  <a:avLst/>
                  <a:gdLst/>
                  <a:ahLst/>
                  <a:cxnLst>
                    <a:cxn ang="0">
                      <a:pos x="520" y="1043"/>
                    </a:cxn>
                    <a:cxn ang="0">
                      <a:pos x="538" y="1043"/>
                    </a:cxn>
                    <a:cxn ang="0">
                      <a:pos x="41" y="0"/>
                    </a:cxn>
                    <a:cxn ang="0">
                      <a:pos x="0" y="0"/>
                    </a:cxn>
                    <a:cxn ang="0">
                      <a:pos x="496" y="1043"/>
                    </a:cxn>
                    <a:cxn ang="0">
                      <a:pos x="520" y="1043"/>
                    </a:cxn>
                    <a:cxn ang="0">
                      <a:pos x="520" y="1043"/>
                    </a:cxn>
                  </a:cxnLst>
                  <a:rect l="0" t="0" r="r" b="b"/>
                  <a:pathLst>
                    <a:path w="538" h="1043">
                      <a:moveTo>
                        <a:pt x="520" y="1043"/>
                      </a:moveTo>
                      <a:lnTo>
                        <a:pt x="538" y="1043"/>
                      </a:lnTo>
                      <a:lnTo>
                        <a:pt x="41" y="0"/>
                      </a:lnTo>
                      <a:lnTo>
                        <a:pt x="0" y="0"/>
                      </a:lnTo>
                      <a:lnTo>
                        <a:pt x="496" y="1043"/>
                      </a:lnTo>
                      <a:lnTo>
                        <a:pt x="520" y="1043"/>
                      </a:lnTo>
                      <a:lnTo>
                        <a:pt x="520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60" name="Freeform 37"/>
                <p:cNvSpPr>
                  <a:spLocks/>
                </p:cNvSpPr>
                <p:nvPr/>
              </p:nvSpPr>
              <p:spPr bwMode="hidden">
                <a:xfrm>
                  <a:off x="306" y="0"/>
                  <a:ext cx="642" cy="1045"/>
                </a:xfrm>
                <a:custGeom>
                  <a:avLst/>
                  <a:gdLst/>
                  <a:ahLst/>
                  <a:cxnLst>
                    <a:cxn ang="0">
                      <a:pos x="622" y="1043"/>
                    </a:cxn>
                    <a:cxn ang="0">
                      <a:pos x="640" y="1043"/>
                    </a:cxn>
                    <a:cxn ang="0">
                      <a:pos x="48" y="0"/>
                    </a:cxn>
                    <a:cxn ang="0">
                      <a:pos x="0" y="0"/>
                    </a:cxn>
                    <a:cxn ang="0">
                      <a:pos x="598" y="1043"/>
                    </a:cxn>
                    <a:cxn ang="0">
                      <a:pos x="622" y="1043"/>
                    </a:cxn>
                    <a:cxn ang="0">
                      <a:pos x="622" y="1043"/>
                    </a:cxn>
                  </a:cxnLst>
                  <a:rect l="0" t="0" r="r" b="b"/>
                  <a:pathLst>
                    <a:path w="640" h="1043">
                      <a:moveTo>
                        <a:pt x="622" y="1043"/>
                      </a:moveTo>
                      <a:lnTo>
                        <a:pt x="640" y="1043"/>
                      </a:lnTo>
                      <a:lnTo>
                        <a:pt x="48" y="0"/>
                      </a:lnTo>
                      <a:lnTo>
                        <a:pt x="0" y="0"/>
                      </a:lnTo>
                      <a:lnTo>
                        <a:pt x="598" y="1043"/>
                      </a:lnTo>
                      <a:lnTo>
                        <a:pt x="622" y="1043"/>
                      </a:lnTo>
                      <a:lnTo>
                        <a:pt x="622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61" name="Freeform 38"/>
                <p:cNvSpPr>
                  <a:spLocks/>
                </p:cNvSpPr>
                <p:nvPr/>
              </p:nvSpPr>
              <p:spPr bwMode="hidden">
                <a:xfrm>
                  <a:off x="0" y="108"/>
                  <a:ext cx="630" cy="937"/>
                </a:xfrm>
                <a:custGeom>
                  <a:avLst/>
                  <a:gdLst/>
                  <a:ahLst/>
                  <a:cxnLst>
                    <a:cxn ang="0">
                      <a:pos x="604" y="935"/>
                    </a:cxn>
                    <a:cxn ang="0">
                      <a:pos x="628" y="935"/>
                    </a:cxn>
                    <a:cxn ang="0">
                      <a:pos x="0" y="0"/>
                    </a:cxn>
                    <a:cxn ang="0">
                      <a:pos x="0" y="66"/>
                    </a:cxn>
                    <a:cxn ang="0">
                      <a:pos x="580" y="935"/>
                    </a:cxn>
                    <a:cxn ang="0">
                      <a:pos x="604" y="935"/>
                    </a:cxn>
                    <a:cxn ang="0">
                      <a:pos x="604" y="935"/>
                    </a:cxn>
                  </a:cxnLst>
                  <a:rect l="0" t="0" r="r" b="b"/>
                  <a:pathLst>
                    <a:path w="628" h="935">
                      <a:moveTo>
                        <a:pt x="604" y="935"/>
                      </a:moveTo>
                      <a:lnTo>
                        <a:pt x="628" y="935"/>
                      </a:lnTo>
                      <a:lnTo>
                        <a:pt x="0" y="0"/>
                      </a:lnTo>
                      <a:lnTo>
                        <a:pt x="0" y="66"/>
                      </a:lnTo>
                      <a:lnTo>
                        <a:pt x="580" y="935"/>
                      </a:lnTo>
                      <a:lnTo>
                        <a:pt x="604" y="935"/>
                      </a:lnTo>
                      <a:lnTo>
                        <a:pt x="604" y="935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62" name="Freeform 39"/>
                <p:cNvSpPr>
                  <a:spLocks/>
                </p:cNvSpPr>
                <p:nvPr/>
              </p:nvSpPr>
              <p:spPr bwMode="hidden">
                <a:xfrm>
                  <a:off x="3191" y="0"/>
                  <a:ext cx="155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2" y="1043"/>
                    </a:cxn>
                    <a:cxn ang="0">
                      <a:pos x="155" y="0"/>
                    </a:cxn>
                    <a:cxn ang="0">
                      <a:pos x="114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155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155" y="0"/>
                      </a:lnTo>
                      <a:lnTo>
                        <a:pt x="114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63" name="Freeform 40"/>
                <p:cNvSpPr>
                  <a:spLocks/>
                </p:cNvSpPr>
                <p:nvPr/>
              </p:nvSpPr>
              <p:spPr bwMode="hidden">
                <a:xfrm>
                  <a:off x="3533" y="0"/>
                  <a:ext cx="240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36" y="1043"/>
                    </a:cxn>
                    <a:cxn ang="0">
                      <a:pos x="239" y="0"/>
                    </a:cxn>
                    <a:cxn ang="0">
                      <a:pos x="203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239" h="1043">
                      <a:moveTo>
                        <a:pt x="18" y="1043"/>
                      </a:moveTo>
                      <a:lnTo>
                        <a:pt x="36" y="1043"/>
                      </a:lnTo>
                      <a:lnTo>
                        <a:pt x="239" y="0"/>
                      </a:lnTo>
                      <a:lnTo>
                        <a:pt x="203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64" name="Freeform 41"/>
                <p:cNvSpPr>
                  <a:spLocks/>
                </p:cNvSpPr>
                <p:nvPr/>
              </p:nvSpPr>
              <p:spPr bwMode="hidden">
                <a:xfrm>
                  <a:off x="3821" y="0"/>
                  <a:ext cx="359" cy="1045"/>
                </a:xfrm>
                <a:custGeom>
                  <a:avLst/>
                  <a:gdLst/>
                  <a:ahLst/>
                  <a:cxnLst>
                    <a:cxn ang="0">
                      <a:pos x="24" y="1043"/>
                    </a:cxn>
                    <a:cxn ang="0">
                      <a:pos x="42" y="1043"/>
                    </a:cxn>
                    <a:cxn ang="0">
                      <a:pos x="358" y="0"/>
                    </a:cxn>
                    <a:cxn ang="0">
                      <a:pos x="317" y="0"/>
                    </a:cxn>
                    <a:cxn ang="0">
                      <a:pos x="0" y="1043"/>
                    </a:cxn>
                    <a:cxn ang="0">
                      <a:pos x="24" y="1043"/>
                    </a:cxn>
                    <a:cxn ang="0">
                      <a:pos x="24" y="1043"/>
                    </a:cxn>
                  </a:cxnLst>
                  <a:rect l="0" t="0" r="r" b="b"/>
                  <a:pathLst>
                    <a:path w="358" h="1043">
                      <a:moveTo>
                        <a:pt x="24" y="1043"/>
                      </a:moveTo>
                      <a:lnTo>
                        <a:pt x="42" y="1043"/>
                      </a:lnTo>
                      <a:lnTo>
                        <a:pt x="358" y="0"/>
                      </a:lnTo>
                      <a:lnTo>
                        <a:pt x="317" y="0"/>
                      </a:lnTo>
                      <a:lnTo>
                        <a:pt x="0" y="1043"/>
                      </a:lnTo>
                      <a:lnTo>
                        <a:pt x="24" y="1043"/>
                      </a:lnTo>
                      <a:lnTo>
                        <a:pt x="24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65" name="Freeform 42"/>
                <p:cNvSpPr>
                  <a:spLocks/>
                </p:cNvSpPr>
                <p:nvPr/>
              </p:nvSpPr>
              <p:spPr bwMode="hidden">
                <a:xfrm>
                  <a:off x="4139" y="0"/>
                  <a:ext cx="449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1" y="1043"/>
                    </a:cxn>
                    <a:cxn ang="0">
                      <a:pos x="448" y="0"/>
                    </a:cxn>
                    <a:cxn ang="0">
                      <a:pos x="406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448" h="1043">
                      <a:moveTo>
                        <a:pt x="18" y="1043"/>
                      </a:moveTo>
                      <a:lnTo>
                        <a:pt x="41" y="1043"/>
                      </a:lnTo>
                      <a:lnTo>
                        <a:pt x="448" y="0"/>
                      </a:lnTo>
                      <a:lnTo>
                        <a:pt x="406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66" name="Freeform 43"/>
                <p:cNvSpPr>
                  <a:spLocks/>
                </p:cNvSpPr>
                <p:nvPr/>
              </p:nvSpPr>
              <p:spPr bwMode="hidden">
                <a:xfrm>
                  <a:off x="4480" y="0"/>
                  <a:ext cx="541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2" y="1043"/>
                    </a:cxn>
                    <a:cxn ang="0">
                      <a:pos x="539" y="0"/>
                    </a:cxn>
                    <a:cxn ang="0">
                      <a:pos x="497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539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539" y="0"/>
                      </a:lnTo>
                      <a:lnTo>
                        <a:pt x="497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67" name="Freeform 44"/>
                <p:cNvSpPr>
                  <a:spLocks/>
                </p:cNvSpPr>
                <p:nvPr/>
              </p:nvSpPr>
              <p:spPr bwMode="hidden">
                <a:xfrm>
                  <a:off x="4768" y="0"/>
                  <a:ext cx="642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2" y="1043"/>
                    </a:cxn>
                    <a:cxn ang="0">
                      <a:pos x="640" y="0"/>
                    </a:cxn>
                    <a:cxn ang="0">
                      <a:pos x="592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640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640" y="0"/>
                      </a:lnTo>
                      <a:lnTo>
                        <a:pt x="592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68" name="Freeform 45"/>
                <p:cNvSpPr>
                  <a:spLocks/>
                </p:cNvSpPr>
                <p:nvPr/>
              </p:nvSpPr>
              <p:spPr bwMode="hidden">
                <a:xfrm>
                  <a:off x="5086" y="48"/>
                  <a:ext cx="672" cy="997"/>
                </a:xfrm>
                <a:custGeom>
                  <a:avLst/>
                  <a:gdLst/>
                  <a:ahLst/>
                  <a:cxnLst>
                    <a:cxn ang="0">
                      <a:pos x="24" y="995"/>
                    </a:cxn>
                    <a:cxn ang="0">
                      <a:pos x="48" y="995"/>
                    </a:cxn>
                    <a:cxn ang="0">
                      <a:pos x="670" y="72"/>
                    </a:cxn>
                    <a:cxn ang="0">
                      <a:pos x="670" y="0"/>
                    </a:cxn>
                    <a:cxn ang="0">
                      <a:pos x="0" y="995"/>
                    </a:cxn>
                    <a:cxn ang="0">
                      <a:pos x="24" y="995"/>
                    </a:cxn>
                    <a:cxn ang="0">
                      <a:pos x="24" y="995"/>
                    </a:cxn>
                  </a:cxnLst>
                  <a:rect l="0" t="0" r="r" b="b"/>
                  <a:pathLst>
                    <a:path w="670" h="995">
                      <a:moveTo>
                        <a:pt x="24" y="995"/>
                      </a:moveTo>
                      <a:lnTo>
                        <a:pt x="48" y="995"/>
                      </a:lnTo>
                      <a:lnTo>
                        <a:pt x="670" y="72"/>
                      </a:lnTo>
                      <a:lnTo>
                        <a:pt x="670" y="0"/>
                      </a:lnTo>
                      <a:lnTo>
                        <a:pt x="0" y="995"/>
                      </a:lnTo>
                      <a:lnTo>
                        <a:pt x="24" y="995"/>
                      </a:lnTo>
                      <a:lnTo>
                        <a:pt x="24" y="995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  <p:grpSp>
            <p:nvGrpSpPr>
              <p:cNvPr id="33" name="Group 46"/>
              <p:cNvGrpSpPr>
                <a:grpSpLocks/>
              </p:cNvGrpSpPr>
              <p:nvPr/>
            </p:nvGrpSpPr>
            <p:grpSpPr bwMode="auto">
              <a:xfrm>
                <a:off x="0" y="558"/>
                <a:ext cx="5758" cy="487"/>
                <a:chOff x="0" y="558"/>
                <a:chExt cx="5758" cy="487"/>
              </a:xfrm>
            </p:grpSpPr>
            <p:sp>
              <p:nvSpPr>
                <p:cNvPr id="52" name="Freeform 47"/>
                <p:cNvSpPr>
                  <a:spLocks/>
                </p:cNvSpPr>
                <p:nvPr/>
              </p:nvSpPr>
              <p:spPr bwMode="hidden">
                <a:xfrm>
                  <a:off x="0" y="618"/>
                  <a:ext cx="306" cy="427"/>
                </a:xfrm>
                <a:custGeom>
                  <a:avLst/>
                  <a:gdLst/>
                  <a:ahLst/>
                  <a:cxnLst>
                    <a:cxn ang="0">
                      <a:pos x="281" y="426"/>
                    </a:cxn>
                    <a:cxn ang="0">
                      <a:pos x="305" y="426"/>
                    </a:cxn>
                    <a:cxn ang="0">
                      <a:pos x="0" y="0"/>
                    </a:cxn>
                    <a:cxn ang="0">
                      <a:pos x="0" y="66"/>
                    </a:cxn>
                    <a:cxn ang="0">
                      <a:pos x="251" y="426"/>
                    </a:cxn>
                    <a:cxn ang="0">
                      <a:pos x="281" y="426"/>
                    </a:cxn>
                    <a:cxn ang="0">
                      <a:pos x="281" y="426"/>
                    </a:cxn>
                  </a:cxnLst>
                  <a:rect l="0" t="0" r="r" b="b"/>
                  <a:pathLst>
                    <a:path w="305" h="426">
                      <a:moveTo>
                        <a:pt x="281" y="426"/>
                      </a:moveTo>
                      <a:lnTo>
                        <a:pt x="305" y="426"/>
                      </a:lnTo>
                      <a:lnTo>
                        <a:pt x="0" y="0"/>
                      </a:lnTo>
                      <a:lnTo>
                        <a:pt x="0" y="66"/>
                      </a:lnTo>
                      <a:lnTo>
                        <a:pt x="251" y="426"/>
                      </a:lnTo>
                      <a:lnTo>
                        <a:pt x="281" y="426"/>
                      </a:lnTo>
                      <a:lnTo>
                        <a:pt x="281" y="4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53" name="Freeform 48"/>
                <p:cNvSpPr>
                  <a:spLocks/>
                </p:cNvSpPr>
                <p:nvPr/>
              </p:nvSpPr>
              <p:spPr bwMode="hidden">
                <a:xfrm>
                  <a:off x="5410" y="558"/>
                  <a:ext cx="348" cy="487"/>
                </a:xfrm>
                <a:custGeom>
                  <a:avLst/>
                  <a:gdLst/>
                  <a:ahLst/>
                  <a:cxnLst>
                    <a:cxn ang="0">
                      <a:pos x="24" y="486"/>
                    </a:cxn>
                    <a:cxn ang="0">
                      <a:pos x="48" y="486"/>
                    </a:cxn>
                    <a:cxn ang="0">
                      <a:pos x="347" y="72"/>
                    </a:cxn>
                    <a:cxn ang="0">
                      <a:pos x="347" y="0"/>
                    </a:cxn>
                    <a:cxn ang="0">
                      <a:pos x="0" y="486"/>
                    </a:cxn>
                    <a:cxn ang="0">
                      <a:pos x="24" y="486"/>
                    </a:cxn>
                    <a:cxn ang="0">
                      <a:pos x="24" y="486"/>
                    </a:cxn>
                  </a:cxnLst>
                  <a:rect l="0" t="0" r="r" b="b"/>
                  <a:pathLst>
                    <a:path w="347" h="486">
                      <a:moveTo>
                        <a:pt x="24" y="486"/>
                      </a:moveTo>
                      <a:lnTo>
                        <a:pt x="48" y="486"/>
                      </a:lnTo>
                      <a:lnTo>
                        <a:pt x="347" y="72"/>
                      </a:lnTo>
                      <a:lnTo>
                        <a:pt x="347" y="0"/>
                      </a:lnTo>
                      <a:lnTo>
                        <a:pt x="0" y="486"/>
                      </a:lnTo>
                      <a:lnTo>
                        <a:pt x="24" y="486"/>
                      </a:lnTo>
                      <a:lnTo>
                        <a:pt x="24" y="48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  <p:grpSp>
            <p:nvGrpSpPr>
              <p:cNvPr id="34" name="Group 49"/>
              <p:cNvGrpSpPr>
                <a:grpSpLocks/>
              </p:cNvGrpSpPr>
              <p:nvPr/>
            </p:nvGrpSpPr>
            <p:grpSpPr bwMode="auto">
              <a:xfrm>
                <a:off x="264" y="1039"/>
                <a:ext cx="5200" cy="3280"/>
                <a:chOff x="264" y="1039"/>
                <a:chExt cx="5200" cy="3280"/>
              </a:xfrm>
            </p:grpSpPr>
            <p:sp>
              <p:nvSpPr>
                <p:cNvPr id="43" name="Freeform 50"/>
                <p:cNvSpPr>
                  <a:spLocks/>
                </p:cNvSpPr>
                <p:nvPr/>
              </p:nvSpPr>
              <p:spPr bwMode="hidden">
                <a:xfrm>
                  <a:off x="2849" y="1039"/>
                  <a:ext cx="42" cy="3280"/>
                </a:xfrm>
                <a:custGeom>
                  <a:avLst/>
                  <a:gdLst/>
                  <a:ahLst/>
                  <a:cxnLst>
                    <a:cxn ang="0">
                      <a:pos x="18" y="0"/>
                    </a:cxn>
                    <a:cxn ang="0">
                      <a:pos x="0" y="0"/>
                    </a:cxn>
                    <a:cxn ang="0">
                      <a:pos x="0" y="3273"/>
                    </a:cxn>
                    <a:cxn ang="0">
                      <a:pos x="42" y="3273"/>
                    </a:cxn>
                    <a:cxn ang="0">
                      <a:pos x="42" y="0"/>
                    </a:cxn>
                    <a:cxn ang="0">
                      <a:pos x="18" y="0"/>
                    </a:cxn>
                    <a:cxn ang="0">
                      <a:pos x="18" y="0"/>
                    </a:cxn>
                  </a:cxnLst>
                  <a:rect l="0" t="0" r="r" b="b"/>
                  <a:pathLst>
                    <a:path w="42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0" y="3273"/>
                      </a:lnTo>
                      <a:lnTo>
                        <a:pt x="42" y="3273"/>
                      </a:lnTo>
                      <a:lnTo>
                        <a:pt x="42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4" name="Freeform 51"/>
                <p:cNvSpPr>
                  <a:spLocks/>
                </p:cNvSpPr>
                <p:nvPr/>
              </p:nvSpPr>
              <p:spPr bwMode="hidden">
                <a:xfrm>
                  <a:off x="2154" y="1039"/>
                  <a:ext cx="401" cy="3280"/>
                </a:xfrm>
                <a:custGeom>
                  <a:avLst/>
                  <a:gdLst/>
                  <a:ahLst/>
                  <a:cxnLst>
                    <a:cxn ang="0">
                      <a:pos x="376" y="0"/>
                    </a:cxn>
                    <a:cxn ang="0">
                      <a:pos x="358" y="0"/>
                    </a:cxn>
                    <a:cxn ang="0">
                      <a:pos x="0" y="3273"/>
                    </a:cxn>
                    <a:cxn ang="0">
                      <a:pos x="41" y="3273"/>
                    </a:cxn>
                    <a:cxn ang="0">
                      <a:pos x="400" y="0"/>
                    </a:cxn>
                    <a:cxn ang="0">
                      <a:pos x="376" y="0"/>
                    </a:cxn>
                    <a:cxn ang="0">
                      <a:pos x="376" y="0"/>
                    </a:cxn>
                  </a:cxnLst>
                  <a:rect l="0" t="0" r="r" b="b"/>
                  <a:pathLst>
                    <a:path w="400" h="3273">
                      <a:moveTo>
                        <a:pt x="376" y="0"/>
                      </a:moveTo>
                      <a:lnTo>
                        <a:pt x="358" y="0"/>
                      </a:lnTo>
                      <a:lnTo>
                        <a:pt x="0" y="3273"/>
                      </a:lnTo>
                      <a:lnTo>
                        <a:pt x="41" y="3273"/>
                      </a:lnTo>
                      <a:lnTo>
                        <a:pt x="400" y="0"/>
                      </a:lnTo>
                      <a:lnTo>
                        <a:pt x="376" y="0"/>
                      </a:lnTo>
                      <a:lnTo>
                        <a:pt x="376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5" name="Freeform 52"/>
                <p:cNvSpPr>
                  <a:spLocks/>
                </p:cNvSpPr>
                <p:nvPr/>
              </p:nvSpPr>
              <p:spPr bwMode="hidden">
                <a:xfrm>
                  <a:off x="1530" y="1039"/>
                  <a:ext cx="677" cy="3280"/>
                </a:xfrm>
                <a:custGeom>
                  <a:avLst/>
                  <a:gdLst/>
                  <a:ahLst/>
                  <a:cxnLst>
                    <a:cxn ang="0">
                      <a:pos x="657" y="0"/>
                    </a:cxn>
                    <a:cxn ang="0">
                      <a:pos x="639" y="0"/>
                    </a:cxn>
                    <a:cxn ang="0">
                      <a:pos x="0" y="3273"/>
                    </a:cxn>
                    <a:cxn ang="0">
                      <a:pos x="42" y="3273"/>
                    </a:cxn>
                    <a:cxn ang="0">
                      <a:pos x="675" y="0"/>
                    </a:cxn>
                    <a:cxn ang="0">
                      <a:pos x="657" y="0"/>
                    </a:cxn>
                    <a:cxn ang="0">
                      <a:pos x="657" y="0"/>
                    </a:cxn>
                  </a:cxnLst>
                  <a:rect l="0" t="0" r="r" b="b"/>
                  <a:pathLst>
                    <a:path w="675" h="3273">
                      <a:moveTo>
                        <a:pt x="657" y="0"/>
                      </a:moveTo>
                      <a:lnTo>
                        <a:pt x="639" y="0"/>
                      </a:lnTo>
                      <a:lnTo>
                        <a:pt x="0" y="3273"/>
                      </a:lnTo>
                      <a:lnTo>
                        <a:pt x="42" y="3273"/>
                      </a:lnTo>
                      <a:lnTo>
                        <a:pt x="675" y="0"/>
                      </a:lnTo>
                      <a:lnTo>
                        <a:pt x="657" y="0"/>
                      </a:lnTo>
                      <a:lnTo>
                        <a:pt x="657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6" name="Freeform 53"/>
                <p:cNvSpPr>
                  <a:spLocks/>
                </p:cNvSpPr>
                <p:nvPr/>
              </p:nvSpPr>
              <p:spPr bwMode="hidden">
                <a:xfrm>
                  <a:off x="876" y="1039"/>
                  <a:ext cx="1031" cy="3280"/>
                </a:xfrm>
                <a:custGeom>
                  <a:avLst/>
                  <a:gdLst/>
                  <a:ahLst/>
                  <a:cxnLst>
                    <a:cxn ang="0">
                      <a:pos x="1013" y="0"/>
                    </a:cxn>
                    <a:cxn ang="0">
                      <a:pos x="990" y="0"/>
                    </a:cxn>
                    <a:cxn ang="0">
                      <a:pos x="0" y="3280"/>
                    </a:cxn>
                    <a:cxn ang="0">
                      <a:pos x="42" y="3280"/>
                    </a:cxn>
                    <a:cxn ang="0">
                      <a:pos x="1031" y="4"/>
                    </a:cxn>
                    <a:cxn ang="0">
                      <a:pos x="1013" y="0"/>
                    </a:cxn>
                    <a:cxn ang="0">
                      <a:pos x="1013" y="0"/>
                    </a:cxn>
                  </a:cxnLst>
                  <a:rect l="0" t="0" r="r" b="b"/>
                  <a:pathLst>
                    <a:path w="1031" h="3280">
                      <a:moveTo>
                        <a:pt x="1013" y="0"/>
                      </a:moveTo>
                      <a:lnTo>
                        <a:pt x="990" y="0"/>
                      </a:lnTo>
                      <a:lnTo>
                        <a:pt x="0" y="3280"/>
                      </a:lnTo>
                      <a:lnTo>
                        <a:pt x="42" y="3280"/>
                      </a:lnTo>
                      <a:lnTo>
                        <a:pt x="1031" y="4"/>
                      </a:lnTo>
                      <a:lnTo>
                        <a:pt x="1013" y="0"/>
                      </a:lnTo>
                      <a:lnTo>
                        <a:pt x="1013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7" name="Freeform 54"/>
                <p:cNvSpPr>
                  <a:spLocks/>
                </p:cNvSpPr>
                <p:nvPr/>
              </p:nvSpPr>
              <p:spPr bwMode="hidden">
                <a:xfrm>
                  <a:off x="264" y="1039"/>
                  <a:ext cx="1319" cy="3280"/>
                </a:xfrm>
                <a:custGeom>
                  <a:avLst/>
                  <a:gdLst/>
                  <a:ahLst/>
                  <a:cxnLst>
                    <a:cxn ang="0">
                      <a:pos x="1296" y="0"/>
                    </a:cxn>
                    <a:cxn ang="0">
                      <a:pos x="1278" y="0"/>
                    </a:cxn>
                    <a:cxn ang="0">
                      <a:pos x="0" y="3280"/>
                    </a:cxn>
                    <a:cxn ang="0">
                      <a:pos x="42" y="3280"/>
                    </a:cxn>
                    <a:cxn ang="0">
                      <a:pos x="1319" y="5"/>
                    </a:cxn>
                    <a:cxn ang="0">
                      <a:pos x="1296" y="0"/>
                    </a:cxn>
                    <a:cxn ang="0">
                      <a:pos x="1296" y="0"/>
                    </a:cxn>
                  </a:cxnLst>
                  <a:rect l="0" t="0" r="r" b="b"/>
                  <a:pathLst>
                    <a:path w="1319" h="3280">
                      <a:moveTo>
                        <a:pt x="1296" y="0"/>
                      </a:moveTo>
                      <a:lnTo>
                        <a:pt x="1278" y="0"/>
                      </a:lnTo>
                      <a:lnTo>
                        <a:pt x="0" y="3280"/>
                      </a:lnTo>
                      <a:lnTo>
                        <a:pt x="42" y="3280"/>
                      </a:lnTo>
                      <a:lnTo>
                        <a:pt x="1319" y="5"/>
                      </a:lnTo>
                      <a:lnTo>
                        <a:pt x="1296" y="0"/>
                      </a:lnTo>
                      <a:lnTo>
                        <a:pt x="1296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8" name="Freeform 55"/>
                <p:cNvSpPr>
                  <a:spLocks/>
                </p:cNvSpPr>
                <p:nvPr/>
              </p:nvSpPr>
              <p:spPr bwMode="hidden">
                <a:xfrm>
                  <a:off x="3191" y="1039"/>
                  <a:ext cx="402" cy="3280"/>
                </a:xfrm>
                <a:custGeom>
                  <a:avLst/>
                  <a:gdLst/>
                  <a:ahLst/>
                  <a:cxnLst>
                    <a:cxn ang="0">
                      <a:pos x="18" y="0"/>
                    </a:cxn>
                    <a:cxn ang="0">
                      <a:pos x="0" y="0"/>
                    </a:cxn>
                    <a:cxn ang="0">
                      <a:pos x="359" y="3273"/>
                    </a:cxn>
                    <a:cxn ang="0">
                      <a:pos x="401" y="3273"/>
                    </a:cxn>
                    <a:cxn ang="0">
                      <a:pos x="42" y="0"/>
                    </a:cxn>
                    <a:cxn ang="0">
                      <a:pos x="18" y="0"/>
                    </a:cxn>
                    <a:cxn ang="0">
                      <a:pos x="18" y="0"/>
                    </a:cxn>
                  </a:cxnLst>
                  <a:rect l="0" t="0" r="r" b="b"/>
                  <a:pathLst>
                    <a:path w="401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359" y="3273"/>
                      </a:lnTo>
                      <a:lnTo>
                        <a:pt x="401" y="3273"/>
                      </a:lnTo>
                      <a:lnTo>
                        <a:pt x="42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9" name="Freeform 56"/>
                <p:cNvSpPr>
                  <a:spLocks/>
                </p:cNvSpPr>
                <p:nvPr/>
              </p:nvSpPr>
              <p:spPr bwMode="hidden">
                <a:xfrm>
                  <a:off x="3533" y="1039"/>
                  <a:ext cx="677" cy="3280"/>
                </a:xfrm>
                <a:custGeom>
                  <a:avLst/>
                  <a:gdLst/>
                  <a:ahLst/>
                  <a:cxnLst>
                    <a:cxn ang="0">
                      <a:pos x="18" y="0"/>
                    </a:cxn>
                    <a:cxn ang="0">
                      <a:pos x="0" y="0"/>
                    </a:cxn>
                    <a:cxn ang="0">
                      <a:pos x="640" y="3273"/>
                    </a:cxn>
                    <a:cxn ang="0">
                      <a:pos x="675" y="3273"/>
                    </a:cxn>
                    <a:cxn ang="0">
                      <a:pos x="36" y="0"/>
                    </a:cxn>
                    <a:cxn ang="0">
                      <a:pos x="18" y="0"/>
                    </a:cxn>
                    <a:cxn ang="0">
                      <a:pos x="18" y="0"/>
                    </a:cxn>
                  </a:cxnLst>
                  <a:rect l="0" t="0" r="r" b="b"/>
                  <a:pathLst>
                    <a:path w="675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640" y="3273"/>
                      </a:lnTo>
                      <a:lnTo>
                        <a:pt x="675" y="3273"/>
                      </a:lnTo>
                      <a:lnTo>
                        <a:pt x="36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50" name="Freeform 57"/>
                <p:cNvSpPr>
                  <a:spLocks/>
                </p:cNvSpPr>
                <p:nvPr/>
              </p:nvSpPr>
              <p:spPr bwMode="hidden">
                <a:xfrm>
                  <a:off x="3822" y="1039"/>
                  <a:ext cx="1036" cy="3280"/>
                </a:xfrm>
                <a:custGeom>
                  <a:avLst/>
                  <a:gdLst/>
                  <a:ahLst/>
                  <a:cxnLst>
                    <a:cxn ang="0">
                      <a:pos x="23" y="0"/>
                    </a:cxn>
                    <a:cxn ang="0">
                      <a:pos x="0" y="5"/>
                    </a:cxn>
                    <a:cxn ang="0">
                      <a:pos x="994" y="3280"/>
                    </a:cxn>
                    <a:cxn ang="0">
                      <a:pos x="1036" y="3280"/>
                    </a:cxn>
                    <a:cxn ang="0">
                      <a:pos x="41" y="0"/>
                    </a:cxn>
                    <a:cxn ang="0">
                      <a:pos x="23" y="0"/>
                    </a:cxn>
                    <a:cxn ang="0">
                      <a:pos x="23" y="0"/>
                    </a:cxn>
                  </a:cxnLst>
                  <a:rect l="0" t="0" r="r" b="b"/>
                  <a:pathLst>
                    <a:path w="1036" h="3280">
                      <a:moveTo>
                        <a:pt x="23" y="0"/>
                      </a:moveTo>
                      <a:lnTo>
                        <a:pt x="0" y="5"/>
                      </a:lnTo>
                      <a:lnTo>
                        <a:pt x="994" y="3280"/>
                      </a:lnTo>
                      <a:lnTo>
                        <a:pt x="1036" y="3280"/>
                      </a:lnTo>
                      <a:lnTo>
                        <a:pt x="41" y="0"/>
                      </a:lnTo>
                      <a:lnTo>
                        <a:pt x="23" y="0"/>
                      </a:lnTo>
                      <a:lnTo>
                        <a:pt x="23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51" name="Freeform 58"/>
                <p:cNvSpPr>
                  <a:spLocks/>
                </p:cNvSpPr>
                <p:nvPr/>
              </p:nvSpPr>
              <p:spPr bwMode="hidden">
                <a:xfrm>
                  <a:off x="4137" y="1039"/>
                  <a:ext cx="1327" cy="3280"/>
                </a:xfrm>
                <a:custGeom>
                  <a:avLst/>
                  <a:gdLst/>
                  <a:ahLst/>
                  <a:cxnLst>
                    <a:cxn ang="0">
                      <a:pos x="20" y="0"/>
                    </a:cxn>
                    <a:cxn ang="0">
                      <a:pos x="0" y="7"/>
                    </a:cxn>
                    <a:cxn ang="0">
                      <a:pos x="1285" y="3280"/>
                    </a:cxn>
                    <a:cxn ang="0">
                      <a:pos x="1327" y="3280"/>
                    </a:cxn>
                    <a:cxn ang="0">
                      <a:pos x="43" y="0"/>
                    </a:cxn>
                    <a:cxn ang="0">
                      <a:pos x="20" y="0"/>
                    </a:cxn>
                    <a:cxn ang="0">
                      <a:pos x="20" y="0"/>
                    </a:cxn>
                  </a:cxnLst>
                  <a:rect l="0" t="0" r="r" b="b"/>
                  <a:pathLst>
                    <a:path w="1327" h="3280">
                      <a:moveTo>
                        <a:pt x="20" y="0"/>
                      </a:moveTo>
                      <a:lnTo>
                        <a:pt x="0" y="7"/>
                      </a:lnTo>
                      <a:lnTo>
                        <a:pt x="1285" y="3280"/>
                      </a:lnTo>
                      <a:lnTo>
                        <a:pt x="1327" y="3280"/>
                      </a:lnTo>
                      <a:lnTo>
                        <a:pt x="43" y="0"/>
                      </a:lnTo>
                      <a:lnTo>
                        <a:pt x="20" y="0"/>
                      </a:lnTo>
                      <a:lnTo>
                        <a:pt x="20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  <p:sp>
            <p:nvSpPr>
              <p:cNvPr id="35" name="Freeform 59"/>
              <p:cNvSpPr>
                <a:spLocks/>
              </p:cNvSpPr>
              <p:nvPr/>
            </p:nvSpPr>
            <p:spPr bwMode="hidden">
              <a:xfrm>
                <a:off x="0" y="1039"/>
                <a:ext cx="1254" cy="2632"/>
              </a:xfrm>
              <a:custGeom>
                <a:avLst/>
                <a:gdLst/>
                <a:ahLst/>
                <a:cxnLst>
                  <a:cxn ang="0">
                    <a:pos x="1236" y="0"/>
                  </a:cxn>
                  <a:cxn ang="0">
                    <a:pos x="1212" y="0"/>
                  </a:cxn>
                  <a:cxn ang="0">
                    <a:pos x="0" y="2542"/>
                  </a:cxn>
                  <a:cxn ang="0">
                    <a:pos x="0" y="2632"/>
                  </a:cxn>
                  <a:cxn ang="0">
                    <a:pos x="1254" y="7"/>
                  </a:cxn>
                  <a:cxn ang="0">
                    <a:pos x="1236" y="0"/>
                  </a:cxn>
                  <a:cxn ang="0">
                    <a:pos x="1236" y="0"/>
                  </a:cxn>
                </a:cxnLst>
                <a:rect l="0" t="0" r="r" b="b"/>
                <a:pathLst>
                  <a:path w="1254" h="2632">
                    <a:moveTo>
                      <a:pt x="1236" y="0"/>
                    </a:moveTo>
                    <a:lnTo>
                      <a:pt x="1212" y="0"/>
                    </a:lnTo>
                    <a:lnTo>
                      <a:pt x="0" y="2542"/>
                    </a:lnTo>
                    <a:lnTo>
                      <a:pt x="0" y="2632"/>
                    </a:lnTo>
                    <a:lnTo>
                      <a:pt x="1254" y="7"/>
                    </a:lnTo>
                    <a:lnTo>
                      <a:pt x="1236" y="0"/>
                    </a:lnTo>
                    <a:lnTo>
                      <a:pt x="123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6980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6" name="Freeform 60"/>
              <p:cNvSpPr>
                <a:spLocks/>
              </p:cNvSpPr>
              <p:nvPr/>
            </p:nvSpPr>
            <p:spPr bwMode="hidden">
              <a:xfrm>
                <a:off x="0" y="1039"/>
                <a:ext cx="948" cy="1676"/>
              </a:xfrm>
              <a:custGeom>
                <a:avLst/>
                <a:gdLst/>
                <a:ahLst/>
                <a:cxnLst>
                  <a:cxn ang="0">
                    <a:pos x="930" y="0"/>
                  </a:cxn>
                  <a:cxn ang="0">
                    <a:pos x="906" y="0"/>
                  </a:cxn>
                  <a:cxn ang="0">
                    <a:pos x="0" y="1593"/>
                  </a:cxn>
                  <a:cxn ang="0">
                    <a:pos x="0" y="1676"/>
                  </a:cxn>
                  <a:cxn ang="0">
                    <a:pos x="948" y="5"/>
                  </a:cxn>
                  <a:cxn ang="0">
                    <a:pos x="930" y="0"/>
                  </a:cxn>
                  <a:cxn ang="0">
                    <a:pos x="930" y="0"/>
                  </a:cxn>
                </a:cxnLst>
                <a:rect l="0" t="0" r="r" b="b"/>
                <a:pathLst>
                  <a:path w="948" h="1676">
                    <a:moveTo>
                      <a:pt x="930" y="0"/>
                    </a:moveTo>
                    <a:lnTo>
                      <a:pt x="906" y="0"/>
                    </a:lnTo>
                    <a:lnTo>
                      <a:pt x="0" y="1593"/>
                    </a:lnTo>
                    <a:lnTo>
                      <a:pt x="0" y="1676"/>
                    </a:lnTo>
                    <a:lnTo>
                      <a:pt x="948" y="5"/>
                    </a:lnTo>
                    <a:lnTo>
                      <a:pt x="930" y="0"/>
                    </a:lnTo>
                    <a:lnTo>
                      <a:pt x="93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7" name="Freeform 61"/>
              <p:cNvSpPr>
                <a:spLocks/>
              </p:cNvSpPr>
              <p:nvPr/>
            </p:nvSpPr>
            <p:spPr bwMode="hidden">
              <a:xfrm>
                <a:off x="0" y="1039"/>
                <a:ext cx="629" cy="937"/>
              </a:xfrm>
              <a:custGeom>
                <a:avLst/>
                <a:gdLst/>
                <a:ahLst/>
                <a:cxnLst>
                  <a:cxn ang="0">
                    <a:pos x="606" y="0"/>
                  </a:cxn>
                  <a:cxn ang="0">
                    <a:pos x="582" y="0"/>
                  </a:cxn>
                  <a:cxn ang="0">
                    <a:pos x="0" y="871"/>
                  </a:cxn>
                  <a:cxn ang="0">
                    <a:pos x="0" y="937"/>
                  </a:cxn>
                  <a:cxn ang="0">
                    <a:pos x="629" y="4"/>
                  </a:cxn>
                  <a:cxn ang="0">
                    <a:pos x="606" y="0"/>
                  </a:cxn>
                  <a:cxn ang="0">
                    <a:pos x="606" y="0"/>
                  </a:cxn>
                </a:cxnLst>
                <a:rect l="0" t="0" r="r" b="b"/>
                <a:pathLst>
                  <a:path w="629" h="937">
                    <a:moveTo>
                      <a:pt x="606" y="0"/>
                    </a:moveTo>
                    <a:lnTo>
                      <a:pt x="582" y="0"/>
                    </a:lnTo>
                    <a:lnTo>
                      <a:pt x="0" y="871"/>
                    </a:lnTo>
                    <a:lnTo>
                      <a:pt x="0" y="937"/>
                    </a:lnTo>
                    <a:lnTo>
                      <a:pt x="629" y="4"/>
                    </a:lnTo>
                    <a:lnTo>
                      <a:pt x="606" y="0"/>
                    </a:lnTo>
                    <a:lnTo>
                      <a:pt x="60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8" name="Freeform 62"/>
              <p:cNvSpPr>
                <a:spLocks/>
              </p:cNvSpPr>
              <p:nvPr/>
            </p:nvSpPr>
            <p:spPr bwMode="hidden">
              <a:xfrm>
                <a:off x="0" y="1039"/>
                <a:ext cx="305" cy="427"/>
              </a:xfrm>
              <a:custGeom>
                <a:avLst/>
                <a:gdLst/>
                <a:ahLst/>
                <a:cxnLst>
                  <a:cxn ang="0">
                    <a:pos x="282" y="0"/>
                  </a:cxn>
                  <a:cxn ang="0">
                    <a:pos x="252" y="0"/>
                  </a:cxn>
                  <a:cxn ang="0">
                    <a:pos x="0" y="361"/>
                  </a:cxn>
                  <a:cxn ang="0">
                    <a:pos x="0" y="427"/>
                  </a:cxn>
                  <a:cxn ang="0">
                    <a:pos x="305" y="5"/>
                  </a:cxn>
                  <a:cxn ang="0">
                    <a:pos x="282" y="0"/>
                  </a:cxn>
                  <a:cxn ang="0">
                    <a:pos x="282" y="0"/>
                  </a:cxn>
                </a:cxnLst>
                <a:rect l="0" t="0" r="r" b="b"/>
                <a:pathLst>
                  <a:path w="305" h="427">
                    <a:moveTo>
                      <a:pt x="282" y="0"/>
                    </a:moveTo>
                    <a:lnTo>
                      <a:pt x="252" y="0"/>
                    </a:lnTo>
                    <a:lnTo>
                      <a:pt x="0" y="361"/>
                    </a:lnTo>
                    <a:lnTo>
                      <a:pt x="0" y="427"/>
                    </a:lnTo>
                    <a:lnTo>
                      <a:pt x="305" y="5"/>
                    </a:lnTo>
                    <a:lnTo>
                      <a:pt x="282" y="0"/>
                    </a:lnTo>
                    <a:lnTo>
                      <a:pt x="282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9" name="Freeform 63"/>
              <p:cNvSpPr>
                <a:spLocks/>
              </p:cNvSpPr>
              <p:nvPr/>
            </p:nvSpPr>
            <p:spPr bwMode="hidden">
              <a:xfrm>
                <a:off x="4481" y="1039"/>
                <a:ext cx="1277" cy="2686"/>
              </a:xfrm>
              <a:custGeom>
                <a:avLst/>
                <a:gdLst/>
                <a:ahLst/>
                <a:cxnLst>
                  <a:cxn ang="0">
                    <a:pos x="41" y="0"/>
                  </a:cxn>
                  <a:cxn ang="0">
                    <a:pos x="17" y="0"/>
                  </a:cxn>
                  <a:cxn ang="0">
                    <a:pos x="0" y="4"/>
                  </a:cxn>
                  <a:cxn ang="0">
                    <a:pos x="1277" y="2686"/>
                  </a:cxn>
                  <a:cxn ang="0">
                    <a:pos x="1277" y="2596"/>
                  </a:cxn>
                  <a:cxn ang="0">
                    <a:pos x="41" y="0"/>
                  </a:cxn>
                  <a:cxn ang="0">
                    <a:pos x="41" y="0"/>
                  </a:cxn>
                </a:cxnLst>
                <a:rect l="0" t="0" r="r" b="b"/>
                <a:pathLst>
                  <a:path w="1277" h="2686">
                    <a:moveTo>
                      <a:pt x="41" y="0"/>
                    </a:moveTo>
                    <a:lnTo>
                      <a:pt x="17" y="0"/>
                    </a:lnTo>
                    <a:lnTo>
                      <a:pt x="0" y="4"/>
                    </a:lnTo>
                    <a:lnTo>
                      <a:pt x="1277" y="2686"/>
                    </a:lnTo>
                    <a:lnTo>
                      <a:pt x="1277" y="2596"/>
                    </a:lnTo>
                    <a:lnTo>
                      <a:pt x="41" y="0"/>
                    </a:lnTo>
                    <a:lnTo>
                      <a:pt x="4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6980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0" name="Freeform 64"/>
              <p:cNvSpPr>
                <a:spLocks/>
              </p:cNvSpPr>
              <p:nvPr/>
            </p:nvSpPr>
            <p:spPr bwMode="hidden">
              <a:xfrm>
                <a:off x="4770" y="1039"/>
                <a:ext cx="988" cy="1730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0" y="7"/>
                  </a:cxn>
                  <a:cxn ang="0">
                    <a:pos x="988" y="1730"/>
                  </a:cxn>
                  <a:cxn ang="0">
                    <a:pos x="988" y="1653"/>
                  </a:cxn>
                  <a:cxn ang="0">
                    <a:pos x="40" y="0"/>
                  </a:cxn>
                  <a:cxn ang="0">
                    <a:pos x="16" y="0"/>
                  </a:cxn>
                  <a:cxn ang="0">
                    <a:pos x="16" y="0"/>
                  </a:cxn>
                </a:cxnLst>
                <a:rect l="0" t="0" r="r" b="b"/>
                <a:pathLst>
                  <a:path w="988" h="1730">
                    <a:moveTo>
                      <a:pt x="16" y="0"/>
                    </a:moveTo>
                    <a:lnTo>
                      <a:pt x="0" y="7"/>
                    </a:lnTo>
                    <a:lnTo>
                      <a:pt x="988" y="1730"/>
                    </a:lnTo>
                    <a:lnTo>
                      <a:pt x="988" y="1653"/>
                    </a:lnTo>
                    <a:lnTo>
                      <a:pt x="40" y="0"/>
                    </a:lnTo>
                    <a:lnTo>
                      <a:pt x="16" y="0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1" name="Freeform 65"/>
              <p:cNvSpPr>
                <a:spLocks/>
              </p:cNvSpPr>
              <p:nvPr/>
            </p:nvSpPr>
            <p:spPr bwMode="hidden">
              <a:xfrm>
                <a:off x="5088" y="1039"/>
                <a:ext cx="670" cy="997"/>
              </a:xfrm>
              <a:custGeom>
                <a:avLst/>
                <a:gdLst/>
                <a:ahLst/>
                <a:cxnLst>
                  <a:cxn ang="0">
                    <a:pos x="22" y="0"/>
                  </a:cxn>
                  <a:cxn ang="0">
                    <a:pos x="0" y="4"/>
                  </a:cxn>
                  <a:cxn ang="0">
                    <a:pos x="670" y="997"/>
                  </a:cxn>
                  <a:cxn ang="0">
                    <a:pos x="670" y="925"/>
                  </a:cxn>
                  <a:cxn ang="0">
                    <a:pos x="46" y="0"/>
                  </a:cxn>
                  <a:cxn ang="0">
                    <a:pos x="22" y="0"/>
                  </a:cxn>
                  <a:cxn ang="0">
                    <a:pos x="22" y="0"/>
                  </a:cxn>
                </a:cxnLst>
                <a:rect l="0" t="0" r="r" b="b"/>
                <a:pathLst>
                  <a:path w="670" h="997">
                    <a:moveTo>
                      <a:pt x="22" y="0"/>
                    </a:moveTo>
                    <a:lnTo>
                      <a:pt x="0" y="4"/>
                    </a:lnTo>
                    <a:lnTo>
                      <a:pt x="670" y="997"/>
                    </a:lnTo>
                    <a:lnTo>
                      <a:pt x="670" y="925"/>
                    </a:lnTo>
                    <a:lnTo>
                      <a:pt x="46" y="0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2" name="Freeform 66"/>
              <p:cNvSpPr>
                <a:spLocks/>
              </p:cNvSpPr>
              <p:nvPr/>
            </p:nvSpPr>
            <p:spPr bwMode="hidden">
              <a:xfrm>
                <a:off x="5412" y="1039"/>
                <a:ext cx="346" cy="487"/>
              </a:xfrm>
              <a:custGeom>
                <a:avLst/>
                <a:gdLst/>
                <a:ahLst/>
                <a:cxnLst>
                  <a:cxn ang="0">
                    <a:pos x="22" y="0"/>
                  </a:cxn>
                  <a:cxn ang="0">
                    <a:pos x="0" y="7"/>
                  </a:cxn>
                  <a:cxn ang="0">
                    <a:pos x="346" y="487"/>
                  </a:cxn>
                  <a:cxn ang="0">
                    <a:pos x="346" y="415"/>
                  </a:cxn>
                  <a:cxn ang="0">
                    <a:pos x="46" y="0"/>
                  </a:cxn>
                  <a:cxn ang="0">
                    <a:pos x="22" y="0"/>
                  </a:cxn>
                  <a:cxn ang="0">
                    <a:pos x="22" y="0"/>
                  </a:cxn>
                </a:cxnLst>
                <a:rect l="0" t="0" r="r" b="b"/>
                <a:pathLst>
                  <a:path w="346" h="487">
                    <a:moveTo>
                      <a:pt x="22" y="0"/>
                    </a:moveTo>
                    <a:lnTo>
                      <a:pt x="0" y="7"/>
                    </a:lnTo>
                    <a:lnTo>
                      <a:pt x="346" y="487"/>
                    </a:lnTo>
                    <a:lnTo>
                      <a:pt x="346" y="415"/>
                    </a:lnTo>
                    <a:lnTo>
                      <a:pt x="46" y="0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</p:grpSp>
      <p:sp>
        <p:nvSpPr>
          <p:cNvPr id="394307" name="Rectangle 67"/>
          <p:cNvSpPr>
            <a:spLocks noGrp="1" noChangeArrowheads="1"/>
          </p:cNvSpPr>
          <p:nvPr>
            <p:ph type="ctrTitle" sz="quarter"/>
          </p:nvPr>
        </p:nvSpPr>
        <p:spPr>
          <a:xfrm>
            <a:off x="455613" y="1920875"/>
            <a:ext cx="8226425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94308" name="Rectangle 6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69" name="Rectangle 69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1A7F5B-C480-47CB-B8D1-B5466D51C852}" type="datetimeFigureOut">
              <a:rPr lang="ru-RU"/>
              <a:pPr>
                <a:defRPr/>
              </a:pPr>
              <a:t>27.10.2013</a:t>
            </a:fld>
            <a:endParaRPr lang="ru-RU"/>
          </a:p>
        </p:txBody>
      </p:sp>
      <p:sp>
        <p:nvSpPr>
          <p:cNvPr id="70" name="Rectangle 7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1" name="Rectangle 7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62A393-92DE-4BEC-ABFB-BD1F6F994A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06A8C8-7CAF-4710-9C62-92B9FE64D32C}" type="datetimeFigureOut">
              <a:rPr lang="ru-RU"/>
              <a:pPr>
                <a:defRPr/>
              </a:pPr>
              <a:t>27.10.2013</a:t>
            </a:fld>
            <a:endParaRPr lang="ru-RU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AD0C7A-C57A-4B7D-9679-E609D1A12D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2F5D5A-5AE5-4EC5-86FE-014D473CB0DB}" type="datetimeFigureOut">
              <a:rPr lang="ru-RU"/>
              <a:pPr>
                <a:defRPr/>
              </a:pPr>
              <a:t>27.10.2013</a:t>
            </a:fld>
            <a:endParaRPr lang="ru-RU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8C58E4-A4BE-403F-AC08-C146997A37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5613" y="1598613"/>
            <a:ext cx="4037012" cy="4497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5025" y="1598613"/>
            <a:ext cx="4037013" cy="4497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E82CC5-4734-4AC7-AA3F-4B8BA67DB0AC}" type="datetimeFigureOut">
              <a:rPr lang="ru-RU"/>
              <a:pPr>
                <a:defRPr/>
              </a:pPr>
              <a:t>27.10.2013</a:t>
            </a:fld>
            <a:endParaRPr lang="ru-RU"/>
          </a:p>
        </p:txBody>
      </p:sp>
      <p:sp>
        <p:nvSpPr>
          <p:cNvPr id="6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194EDD-BEE5-444B-AF62-1AA6E064D3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E9B111-EE17-4CF1-BAD7-CA52CBD38F82}" type="datetimeFigureOut">
              <a:rPr lang="ru-RU"/>
              <a:pPr>
                <a:defRPr/>
              </a:pPr>
              <a:t>27.10.2013</a:t>
            </a:fld>
            <a:endParaRPr lang="ru-RU"/>
          </a:p>
        </p:txBody>
      </p:sp>
      <p:sp>
        <p:nvSpPr>
          <p:cNvPr id="8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E9F7FF-6274-4D55-8AC0-F44CCA6F4F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AFB717-C0A6-4274-89E2-86B4A97C6EB7}" type="datetimeFigureOut">
              <a:rPr lang="ru-RU"/>
              <a:pPr>
                <a:defRPr/>
              </a:pPr>
              <a:t>27.10.2013</a:t>
            </a:fld>
            <a:endParaRPr lang="ru-RU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79467E-3D01-4403-ACAA-72B5AC164D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1C9F3A-B80E-4ED4-8761-537ABCEDD8F3}" type="datetimeFigureOut">
              <a:rPr lang="ru-RU"/>
              <a:pPr>
                <a:defRPr/>
              </a:pPr>
              <a:t>27.10.2013</a:t>
            </a:fld>
            <a:endParaRPr lang="ru-RU"/>
          </a:p>
        </p:txBody>
      </p:sp>
      <p:sp>
        <p:nvSpPr>
          <p:cNvPr id="3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17682D-882D-44D3-9358-FCDBB8073A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25F717-2A17-40E6-96C5-6C96F65B5DCD}" type="datetimeFigureOut">
              <a:rPr lang="ru-RU"/>
              <a:pPr>
                <a:defRPr/>
              </a:pPr>
              <a:t>27.10.2013</a:t>
            </a:fld>
            <a:endParaRPr lang="ru-RU"/>
          </a:p>
        </p:txBody>
      </p:sp>
      <p:sp>
        <p:nvSpPr>
          <p:cNvPr id="6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F874BF-096B-4136-B547-9C93ACDC0C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420829-F99E-459D-9DE7-E5FA20C77063}" type="datetimeFigureOut">
              <a:rPr lang="ru-RU"/>
              <a:pPr>
                <a:defRPr/>
              </a:pPr>
              <a:t>27.10.2013</a:t>
            </a:fld>
            <a:endParaRPr lang="ru-RU"/>
          </a:p>
        </p:txBody>
      </p:sp>
      <p:sp>
        <p:nvSpPr>
          <p:cNvPr id="6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75B768-A133-4A4D-9815-8234D0AB9C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ый треугольник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Группа 15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Полилиния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10" name="Прямая соединительная линия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1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C78FEB7D-50D9-43B4-8F9F-AB2E64A642BB}" type="datetimeFigureOut">
              <a:rPr lang="ru-RU"/>
              <a:pPr>
                <a:defRPr/>
              </a:pPr>
              <a:t>27.10.2013</a:t>
            </a:fld>
            <a:endParaRPr lang="ru-RU"/>
          </a:p>
        </p:txBody>
      </p:sp>
      <p:sp>
        <p:nvSpPr>
          <p:cNvPr id="12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DFF8620D-EB70-4644-A95D-12ED5D372A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BFA4D3-AFA8-4D0D-A8CE-149A21C7A9A5}" type="datetimeFigureOut">
              <a:rPr lang="ru-RU"/>
              <a:pPr>
                <a:defRPr/>
              </a:pPr>
              <a:t>27.10.2013</a:t>
            </a:fld>
            <a:endParaRPr lang="ru-RU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D8683A-5B05-4739-8944-E477BDF675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6225" y="273050"/>
            <a:ext cx="2055813" cy="58229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5613" y="273050"/>
            <a:ext cx="6018212" cy="58229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A43DF5-C772-4159-BF11-456E81CDAB01}" type="datetimeFigureOut">
              <a:rPr lang="ru-RU"/>
              <a:pPr>
                <a:defRPr/>
              </a:pPr>
              <a:t>27.10.2013</a:t>
            </a:fld>
            <a:endParaRPr lang="ru-RU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32E524-0593-4BBA-94D8-554A6192C9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BD2572-7213-4533-8180-985A526E3DE9}" type="datetimeFigureOut">
              <a:rPr lang="ru-RU"/>
              <a:pPr>
                <a:defRPr/>
              </a:pPr>
              <a:t>27.10.2013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C6D019-A9B8-4518-890A-C3BE3CE62E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ашивка 3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Нашивка 4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E516880-5ED5-4891-AB44-7DB245F90E03}" type="datetimeFigureOut">
              <a:rPr lang="ru-RU"/>
              <a:pPr>
                <a:defRPr/>
              </a:pPr>
              <a:t>27.10.2013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3764FE3-5C46-46B0-9FA9-4DC3F3CD93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70971E-7CAD-4EDA-8F9A-15E5A3854EBB}" type="datetimeFigureOut">
              <a:rPr lang="ru-RU"/>
              <a:pPr>
                <a:defRPr/>
              </a:pPr>
              <a:t>27.10.2013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B50E68-C0AF-4568-A04D-531949FC3E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768E828-2A42-457E-AF7D-1EDB2E392DED}" type="datetimeFigureOut">
              <a:rPr lang="ru-RU"/>
              <a:pPr>
                <a:defRPr/>
              </a:pPr>
              <a:t>27.10.2013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F0D507B-AA13-4BB7-8D68-76818DEE52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BBBB4C-7C6B-453E-8BA7-2B4DA1D1A341}" type="datetimeFigureOut">
              <a:rPr lang="ru-RU"/>
              <a:pPr>
                <a:defRPr/>
              </a:pPr>
              <a:t>27.10.2013</a:t>
            </a:fld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51E5E9-033B-490C-BF56-FE091F32C9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EE81FC-F965-40CF-A191-BB06380D54FE}" type="datetimeFigureOut">
              <a:rPr lang="ru-RU"/>
              <a:pPr>
                <a:defRPr/>
              </a:pPr>
              <a:t>27.10.2013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8E9B1D-1B70-4F3A-9556-3B381E7AE7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77C081B-EDAC-4C23-95DD-87F5FC3939DD}" type="datetimeFigureOut">
              <a:rPr lang="ru-RU"/>
              <a:pPr>
                <a:defRPr/>
              </a:pPr>
              <a:t>27.10.2013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C9E4A7F-4CF6-4470-A133-5F35841DF7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5B353E-1202-4E30-BF52-F248855223D7}" type="datetimeFigureOut">
              <a:rPr lang="ru-RU"/>
              <a:pPr>
                <a:defRPr/>
              </a:pPr>
              <a:t>27.10.2013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771316-507E-4FD0-9A20-17D8F71E9D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лилиния 4"/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Полилиния 5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" name="Прямоугольный треугольник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Нашивка 8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Нашивка 9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BAF8EA17-C588-428D-8D97-FFA07BEEB60A}" type="datetimeFigureOut">
              <a:rPr lang="ru-RU"/>
              <a:pPr>
                <a:defRPr/>
              </a:pPr>
              <a:t>27.10.2013</a:t>
            </a:fld>
            <a:endParaRPr lang="ru-RU"/>
          </a:p>
        </p:txBody>
      </p:sp>
      <p:sp>
        <p:nvSpPr>
          <p:cNvPr id="12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7396FD5B-8608-4569-B55E-02AB7FA641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AE0A67-2BB7-468F-A102-4849B36BC505}" type="datetimeFigureOut">
              <a:rPr lang="ru-RU"/>
              <a:pPr>
                <a:defRPr/>
              </a:pPr>
              <a:t>27.10.2013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AB3591-999B-4247-A292-C70C1FF96F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A2E4FE-AE23-4479-A681-8301D7C07ED8}" type="datetimeFigureOut">
              <a:rPr lang="ru-RU"/>
              <a:pPr>
                <a:defRPr/>
              </a:pPr>
              <a:t>27.10.2013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A36F32-E5CA-443D-8504-1F23E719E2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A429EE-6041-45D0-BD32-B2D1940EDB69}" type="datetimeFigureOut">
              <a:rPr lang="ru-RU"/>
              <a:pPr>
                <a:defRPr/>
              </a:pPr>
              <a:t>27.10.2013</a:t>
            </a:fld>
            <a:endParaRPr lang="ru-RU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B5AC6C-1810-498D-9A0B-2BF6E59E8A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29562B-A4D0-443B-B95F-594C57D9F57E}" type="datetimeFigureOut">
              <a:rPr lang="ru-RU"/>
              <a:pPr>
                <a:defRPr/>
              </a:pPr>
              <a:t>27.10.2013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B3BE12-3511-4DA6-B97E-174BADC91C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CCC628-8846-48D2-8040-15451213A342}" type="datetimeFigureOut">
              <a:rPr lang="ru-RU"/>
              <a:pPr>
                <a:defRPr/>
              </a:pPr>
              <a:t>27.10.2013</a:t>
            </a:fld>
            <a:endParaRPr lang="ru-RU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C9AAF4-17E7-45E0-9CE8-4D0DF801F1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E17FF1-F39A-41D6-BC59-96B0DA421F56}" type="datetimeFigureOut">
              <a:rPr lang="ru-RU"/>
              <a:pPr>
                <a:defRPr/>
              </a:pPr>
              <a:t>27.10.2013</a:t>
            </a:fld>
            <a:endParaRPr lang="ru-RU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7AF30C-C8AE-4258-953F-48A50CE591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38CEEC-8D95-48DE-9D2F-16C6F279EE49}" type="datetimeFigureOut">
              <a:rPr lang="ru-RU"/>
              <a:pPr>
                <a:defRPr/>
              </a:pPr>
              <a:t>27.10.2013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453877-40B5-4A5C-AA3A-D525C84739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D09BB5-64BB-46E2-950D-1BC36C335A09}" type="datetimeFigureOut">
              <a:rPr lang="ru-RU"/>
              <a:pPr>
                <a:defRPr/>
              </a:pPr>
              <a:t>27.10.2013</a:t>
            </a:fld>
            <a:endParaRPr lang="ru-RU"/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35DDDD-914B-4E0C-ACDC-1110F0F702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AE6FC8-4388-4539-8150-80C48227407D}" type="datetimeFigureOut">
              <a:rPr lang="ru-RU"/>
              <a:pPr>
                <a:defRPr/>
              </a:pPr>
              <a:t>27.10.2013</a:t>
            </a:fld>
            <a:endParaRPr lang="ru-RU"/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6AE368-E355-4AE2-90BD-C12E362548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F067DE-A221-4F47-AA41-A3E7DB69DCE7}" type="datetimeFigureOut">
              <a:rPr lang="ru-RU"/>
              <a:pPr>
                <a:defRPr/>
              </a:pPr>
              <a:t>27.10.2013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595C51-1D50-4953-9638-76B787E471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478935-820B-48C5-9F4D-42F43C060FD7}" type="datetimeFigureOut">
              <a:rPr lang="ru-RU"/>
              <a:pPr>
                <a:defRPr/>
              </a:pPr>
              <a:t>27.10.2013</a:t>
            </a:fld>
            <a:endParaRPr lang="ru-RU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CEF5C3-0A3D-478F-830B-4B4CFBF3FD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EBA924-AB1E-45E2-BA7B-6B8534D826BB}" type="datetimeFigureOut">
              <a:rPr lang="ru-RU"/>
              <a:pPr>
                <a:defRPr/>
              </a:pPr>
              <a:t>27.10.2013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C7FFBB-C883-4E04-8F47-996BD8F5C4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677F1A-B163-4225-A369-8F719E2F9BC1}" type="datetimeFigureOut">
              <a:rPr lang="ru-RU"/>
              <a:pPr>
                <a:defRPr/>
              </a:pPr>
              <a:t>27.10.2013</a:t>
            </a:fld>
            <a:endParaRPr lang="ru-RU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458B77-302D-4B46-A69B-D134385487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E73E2E-5CBE-4A9F-A9B3-47B56BB93999}" type="datetimeFigureOut">
              <a:rPr lang="ru-RU"/>
              <a:pPr>
                <a:defRPr/>
              </a:pPr>
              <a:t>27.10.2013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999D26-92AB-4F36-A87C-0A1E2D710A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59875" cy="6870700"/>
            <a:chOff x="0" y="0"/>
            <a:chExt cx="5770" cy="4328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4186"/>
              <a:ext cx="5089" cy="142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/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0" y="0"/>
              <a:ext cx="5089" cy="12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/>
            </a:p>
          </p:txBody>
        </p:sp>
        <p:sp>
          <p:nvSpPr>
            <p:cNvPr id="7" name="Rectangle 5"/>
            <p:cNvSpPr>
              <a:spLocks noChangeArrowheads="1"/>
            </p:cNvSpPr>
            <p:nvPr/>
          </p:nvSpPr>
          <p:spPr bwMode="auto">
            <a:xfrm>
              <a:off x="5010" y="0"/>
              <a:ext cx="758" cy="4320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84706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84706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/>
            </a:p>
          </p:txBody>
        </p:sp>
        <p:grpSp>
          <p:nvGrpSpPr>
            <p:cNvPr id="8" name="Group 6"/>
            <p:cNvGrpSpPr>
              <a:grpSpLocks/>
            </p:cNvGrpSpPr>
            <p:nvPr/>
          </p:nvGrpSpPr>
          <p:grpSpPr bwMode="auto">
            <a:xfrm>
              <a:off x="4944" y="-3"/>
              <a:ext cx="816" cy="3978"/>
              <a:chOff x="4944" y="-3"/>
              <a:chExt cx="816" cy="3978"/>
            </a:xfrm>
          </p:grpSpPr>
          <p:grpSp>
            <p:nvGrpSpPr>
              <p:cNvPr id="20" name="Group 7"/>
              <p:cNvGrpSpPr>
                <a:grpSpLocks/>
              </p:cNvGrpSpPr>
              <p:nvPr userDrawn="1"/>
            </p:nvGrpSpPr>
            <p:grpSpPr bwMode="auto">
              <a:xfrm>
                <a:off x="5280" y="-3"/>
                <a:ext cx="480" cy="1434"/>
                <a:chOff x="5280" y="-3"/>
                <a:chExt cx="480" cy="1434"/>
              </a:xfrm>
            </p:grpSpPr>
            <p:grpSp>
              <p:nvGrpSpPr>
                <p:cNvPr id="41" name="Group 8"/>
                <p:cNvGrpSpPr>
                  <a:grpSpLocks/>
                </p:cNvGrpSpPr>
                <p:nvPr userDrawn="1"/>
              </p:nvGrpSpPr>
              <p:grpSpPr bwMode="auto">
                <a:xfrm rot="-5400000">
                  <a:off x="5488" y="-4"/>
                  <a:ext cx="174" cy="176"/>
                  <a:chOff x="1697" y="323"/>
                  <a:chExt cx="1690" cy="2560"/>
                </a:xfrm>
              </p:grpSpPr>
              <p:grpSp>
                <p:nvGrpSpPr>
                  <p:cNvPr id="50" name="Group 9"/>
                  <p:cNvGrpSpPr>
                    <a:grpSpLocks/>
                  </p:cNvGrpSpPr>
                  <p:nvPr/>
                </p:nvGrpSpPr>
                <p:grpSpPr bwMode="auto">
                  <a:xfrm>
                    <a:off x="1697" y="323"/>
                    <a:ext cx="1690" cy="2560"/>
                    <a:chOff x="1697" y="323"/>
                    <a:chExt cx="1690" cy="2560"/>
                  </a:xfrm>
                </p:grpSpPr>
                <p:sp>
                  <p:nvSpPr>
                    <p:cNvPr id="57" name="Freeform 10"/>
                    <p:cNvSpPr>
                      <a:spLocks/>
                    </p:cNvSpPr>
                    <p:nvPr/>
                  </p:nvSpPr>
                  <p:spPr bwMode="auto">
                    <a:xfrm>
                      <a:off x="2153" y="323"/>
                      <a:ext cx="1234" cy="2560"/>
                    </a:xfrm>
                    <a:custGeom>
                      <a:avLst/>
                      <a:gdLst/>
                      <a:ahLst/>
                      <a:cxnLst>
                        <a:cxn ang="0">
                          <a:pos x="337" y="283"/>
                        </a:cxn>
                        <a:cxn ang="0">
                          <a:pos x="415" y="115"/>
                        </a:cxn>
                        <a:cxn ang="0">
                          <a:pos x="583" y="7"/>
                        </a:cxn>
                        <a:cxn ang="0">
                          <a:pos x="895" y="61"/>
                        </a:cxn>
                        <a:cxn ang="0">
                          <a:pos x="1051" y="349"/>
                        </a:cxn>
                        <a:cxn ang="0">
                          <a:pos x="979" y="769"/>
                        </a:cxn>
                        <a:cxn ang="0">
                          <a:pos x="943" y="943"/>
                        </a:cxn>
                        <a:cxn ang="0">
                          <a:pos x="1105" y="1075"/>
                        </a:cxn>
                        <a:cxn ang="0">
                          <a:pos x="1231" y="1525"/>
                        </a:cxn>
                        <a:cxn ang="0">
                          <a:pos x="1123" y="1969"/>
                        </a:cxn>
                        <a:cxn ang="0">
                          <a:pos x="907" y="2077"/>
                        </a:cxn>
                        <a:cxn ang="0">
                          <a:pos x="721" y="2059"/>
                        </a:cxn>
                        <a:cxn ang="0">
                          <a:pos x="655" y="2251"/>
                        </a:cxn>
                        <a:cxn ang="0">
                          <a:pos x="529" y="2527"/>
                        </a:cxn>
                        <a:cxn ang="0">
                          <a:pos x="211" y="2509"/>
                        </a:cxn>
                        <a:cxn ang="0">
                          <a:pos x="31" y="2227"/>
                        </a:cxn>
                        <a:cxn ang="0">
                          <a:pos x="25" y="1969"/>
                        </a:cxn>
                        <a:cxn ang="0">
                          <a:pos x="145" y="1651"/>
                        </a:cxn>
                        <a:cxn ang="0">
                          <a:pos x="259" y="1513"/>
                        </a:cxn>
                        <a:cxn ang="0">
                          <a:pos x="217" y="1729"/>
                        </a:cxn>
                        <a:cxn ang="0">
                          <a:pos x="73" y="2023"/>
                        </a:cxn>
                        <a:cxn ang="0">
                          <a:pos x="169" y="2323"/>
                        </a:cxn>
                        <a:cxn ang="0">
                          <a:pos x="439" y="2431"/>
                        </a:cxn>
                        <a:cxn ang="0">
                          <a:pos x="595" y="2227"/>
                        </a:cxn>
                        <a:cxn ang="0">
                          <a:pos x="577" y="1807"/>
                        </a:cxn>
                        <a:cxn ang="0">
                          <a:pos x="493" y="1531"/>
                        </a:cxn>
                        <a:cxn ang="0">
                          <a:pos x="535" y="1459"/>
                        </a:cxn>
                        <a:cxn ang="0">
                          <a:pos x="625" y="1633"/>
                        </a:cxn>
                        <a:cxn ang="0">
                          <a:pos x="721" y="1933"/>
                        </a:cxn>
                        <a:cxn ang="0">
                          <a:pos x="967" y="1963"/>
                        </a:cxn>
                        <a:cxn ang="0">
                          <a:pos x="1135" y="1687"/>
                        </a:cxn>
                        <a:cxn ang="0">
                          <a:pos x="1117" y="1273"/>
                        </a:cxn>
                        <a:cxn ang="0">
                          <a:pos x="883" y="1057"/>
                        </a:cxn>
                        <a:cxn ang="0">
                          <a:pos x="679" y="1129"/>
                        </a:cxn>
                        <a:cxn ang="0">
                          <a:pos x="577" y="1117"/>
                        </a:cxn>
                        <a:cxn ang="0">
                          <a:pos x="619" y="1033"/>
                        </a:cxn>
                        <a:cxn ang="0">
                          <a:pos x="811" y="937"/>
                        </a:cxn>
                        <a:cxn ang="0">
                          <a:pos x="949" y="613"/>
                        </a:cxn>
                        <a:cxn ang="0">
                          <a:pos x="883" y="175"/>
                        </a:cxn>
                        <a:cxn ang="0">
                          <a:pos x="619" y="103"/>
                        </a:cxn>
                        <a:cxn ang="0">
                          <a:pos x="391" y="355"/>
                        </a:cxn>
                        <a:cxn ang="0">
                          <a:pos x="403" y="763"/>
                        </a:cxn>
                        <a:cxn ang="0">
                          <a:pos x="343" y="949"/>
                        </a:cxn>
                        <a:cxn ang="0">
                          <a:pos x="289" y="685"/>
                        </a:cxn>
                        <a:cxn ang="0">
                          <a:pos x="307" y="367"/>
                        </a:cxn>
                      </a:cxnLst>
                      <a:rect l="0" t="0" r="r" b="b"/>
                      <a:pathLst>
                        <a:path w="1231" h="2560">
                          <a:moveTo>
                            <a:pt x="307" y="367"/>
                          </a:moveTo>
                          <a:cubicBezTo>
                            <a:pt x="317" y="336"/>
                            <a:pt x="326" y="303"/>
                            <a:pt x="337" y="283"/>
                          </a:cubicBezTo>
                          <a:cubicBezTo>
                            <a:pt x="348" y="263"/>
                            <a:pt x="360" y="275"/>
                            <a:pt x="373" y="247"/>
                          </a:cubicBezTo>
                          <a:cubicBezTo>
                            <a:pt x="386" y="219"/>
                            <a:pt x="400" y="147"/>
                            <a:pt x="415" y="115"/>
                          </a:cubicBezTo>
                          <a:cubicBezTo>
                            <a:pt x="430" y="83"/>
                            <a:pt x="435" y="73"/>
                            <a:pt x="463" y="55"/>
                          </a:cubicBezTo>
                          <a:cubicBezTo>
                            <a:pt x="491" y="37"/>
                            <a:pt x="536" y="14"/>
                            <a:pt x="583" y="7"/>
                          </a:cubicBezTo>
                          <a:cubicBezTo>
                            <a:pt x="630" y="0"/>
                            <a:pt x="693" y="4"/>
                            <a:pt x="745" y="13"/>
                          </a:cubicBezTo>
                          <a:cubicBezTo>
                            <a:pt x="797" y="22"/>
                            <a:pt x="852" y="34"/>
                            <a:pt x="895" y="61"/>
                          </a:cubicBezTo>
                          <a:cubicBezTo>
                            <a:pt x="938" y="88"/>
                            <a:pt x="977" y="127"/>
                            <a:pt x="1003" y="175"/>
                          </a:cubicBezTo>
                          <a:cubicBezTo>
                            <a:pt x="1029" y="223"/>
                            <a:pt x="1044" y="287"/>
                            <a:pt x="1051" y="349"/>
                          </a:cubicBezTo>
                          <a:cubicBezTo>
                            <a:pt x="1058" y="411"/>
                            <a:pt x="1057" y="477"/>
                            <a:pt x="1045" y="547"/>
                          </a:cubicBezTo>
                          <a:cubicBezTo>
                            <a:pt x="1033" y="617"/>
                            <a:pt x="995" y="712"/>
                            <a:pt x="979" y="769"/>
                          </a:cubicBezTo>
                          <a:cubicBezTo>
                            <a:pt x="963" y="826"/>
                            <a:pt x="955" y="860"/>
                            <a:pt x="949" y="889"/>
                          </a:cubicBezTo>
                          <a:cubicBezTo>
                            <a:pt x="943" y="918"/>
                            <a:pt x="936" y="925"/>
                            <a:pt x="943" y="943"/>
                          </a:cubicBezTo>
                          <a:cubicBezTo>
                            <a:pt x="950" y="961"/>
                            <a:pt x="964" y="975"/>
                            <a:pt x="991" y="997"/>
                          </a:cubicBezTo>
                          <a:cubicBezTo>
                            <a:pt x="1018" y="1019"/>
                            <a:pt x="1069" y="1033"/>
                            <a:pt x="1105" y="1075"/>
                          </a:cubicBezTo>
                          <a:cubicBezTo>
                            <a:pt x="1141" y="1117"/>
                            <a:pt x="1186" y="1174"/>
                            <a:pt x="1207" y="1249"/>
                          </a:cubicBezTo>
                          <a:cubicBezTo>
                            <a:pt x="1228" y="1324"/>
                            <a:pt x="1231" y="1441"/>
                            <a:pt x="1231" y="1525"/>
                          </a:cubicBezTo>
                          <a:cubicBezTo>
                            <a:pt x="1231" y="1609"/>
                            <a:pt x="1225" y="1679"/>
                            <a:pt x="1207" y="1753"/>
                          </a:cubicBezTo>
                          <a:cubicBezTo>
                            <a:pt x="1189" y="1827"/>
                            <a:pt x="1153" y="1917"/>
                            <a:pt x="1123" y="1969"/>
                          </a:cubicBezTo>
                          <a:cubicBezTo>
                            <a:pt x="1093" y="2021"/>
                            <a:pt x="1063" y="2047"/>
                            <a:pt x="1027" y="2065"/>
                          </a:cubicBezTo>
                          <a:cubicBezTo>
                            <a:pt x="991" y="2083"/>
                            <a:pt x="951" y="2079"/>
                            <a:pt x="907" y="2077"/>
                          </a:cubicBezTo>
                          <a:cubicBezTo>
                            <a:pt x="863" y="2075"/>
                            <a:pt x="794" y="2056"/>
                            <a:pt x="763" y="2053"/>
                          </a:cubicBezTo>
                          <a:cubicBezTo>
                            <a:pt x="732" y="2050"/>
                            <a:pt x="733" y="2050"/>
                            <a:pt x="721" y="2059"/>
                          </a:cubicBezTo>
                          <a:cubicBezTo>
                            <a:pt x="709" y="2068"/>
                            <a:pt x="702" y="2075"/>
                            <a:pt x="691" y="2107"/>
                          </a:cubicBezTo>
                          <a:cubicBezTo>
                            <a:pt x="680" y="2139"/>
                            <a:pt x="665" y="2205"/>
                            <a:pt x="655" y="2251"/>
                          </a:cubicBezTo>
                          <a:cubicBezTo>
                            <a:pt x="645" y="2297"/>
                            <a:pt x="652" y="2337"/>
                            <a:pt x="631" y="2383"/>
                          </a:cubicBezTo>
                          <a:cubicBezTo>
                            <a:pt x="610" y="2429"/>
                            <a:pt x="574" y="2498"/>
                            <a:pt x="529" y="2527"/>
                          </a:cubicBezTo>
                          <a:cubicBezTo>
                            <a:pt x="484" y="2556"/>
                            <a:pt x="414" y="2560"/>
                            <a:pt x="361" y="2557"/>
                          </a:cubicBezTo>
                          <a:cubicBezTo>
                            <a:pt x="308" y="2554"/>
                            <a:pt x="256" y="2537"/>
                            <a:pt x="211" y="2509"/>
                          </a:cubicBezTo>
                          <a:cubicBezTo>
                            <a:pt x="166" y="2481"/>
                            <a:pt x="121" y="2436"/>
                            <a:pt x="91" y="2389"/>
                          </a:cubicBezTo>
                          <a:cubicBezTo>
                            <a:pt x="61" y="2342"/>
                            <a:pt x="46" y="2275"/>
                            <a:pt x="31" y="2227"/>
                          </a:cubicBezTo>
                          <a:cubicBezTo>
                            <a:pt x="16" y="2179"/>
                            <a:pt x="2" y="2144"/>
                            <a:pt x="1" y="2101"/>
                          </a:cubicBezTo>
                          <a:cubicBezTo>
                            <a:pt x="0" y="2058"/>
                            <a:pt x="13" y="2018"/>
                            <a:pt x="25" y="1969"/>
                          </a:cubicBezTo>
                          <a:cubicBezTo>
                            <a:pt x="37" y="1920"/>
                            <a:pt x="53" y="1860"/>
                            <a:pt x="73" y="1807"/>
                          </a:cubicBezTo>
                          <a:cubicBezTo>
                            <a:pt x="93" y="1754"/>
                            <a:pt x="122" y="1698"/>
                            <a:pt x="145" y="1651"/>
                          </a:cubicBezTo>
                          <a:cubicBezTo>
                            <a:pt x="168" y="1604"/>
                            <a:pt x="192" y="1548"/>
                            <a:pt x="211" y="1525"/>
                          </a:cubicBezTo>
                          <a:cubicBezTo>
                            <a:pt x="230" y="1502"/>
                            <a:pt x="249" y="1502"/>
                            <a:pt x="259" y="1513"/>
                          </a:cubicBezTo>
                          <a:cubicBezTo>
                            <a:pt x="269" y="1524"/>
                            <a:pt x="278" y="1555"/>
                            <a:pt x="271" y="1591"/>
                          </a:cubicBezTo>
                          <a:cubicBezTo>
                            <a:pt x="264" y="1627"/>
                            <a:pt x="242" y="1682"/>
                            <a:pt x="217" y="1729"/>
                          </a:cubicBezTo>
                          <a:cubicBezTo>
                            <a:pt x="192" y="1776"/>
                            <a:pt x="145" y="1824"/>
                            <a:pt x="121" y="1873"/>
                          </a:cubicBezTo>
                          <a:cubicBezTo>
                            <a:pt x="97" y="1922"/>
                            <a:pt x="76" y="1970"/>
                            <a:pt x="73" y="2023"/>
                          </a:cubicBezTo>
                          <a:cubicBezTo>
                            <a:pt x="70" y="2076"/>
                            <a:pt x="87" y="2141"/>
                            <a:pt x="103" y="2191"/>
                          </a:cubicBezTo>
                          <a:cubicBezTo>
                            <a:pt x="119" y="2241"/>
                            <a:pt x="140" y="2285"/>
                            <a:pt x="169" y="2323"/>
                          </a:cubicBezTo>
                          <a:cubicBezTo>
                            <a:pt x="198" y="2361"/>
                            <a:pt x="232" y="2401"/>
                            <a:pt x="277" y="2419"/>
                          </a:cubicBezTo>
                          <a:cubicBezTo>
                            <a:pt x="322" y="2437"/>
                            <a:pt x="395" y="2440"/>
                            <a:pt x="439" y="2431"/>
                          </a:cubicBezTo>
                          <a:cubicBezTo>
                            <a:pt x="483" y="2422"/>
                            <a:pt x="515" y="2399"/>
                            <a:pt x="541" y="2365"/>
                          </a:cubicBezTo>
                          <a:cubicBezTo>
                            <a:pt x="567" y="2331"/>
                            <a:pt x="583" y="2280"/>
                            <a:pt x="595" y="2227"/>
                          </a:cubicBezTo>
                          <a:cubicBezTo>
                            <a:pt x="607" y="2174"/>
                            <a:pt x="616" y="2117"/>
                            <a:pt x="613" y="2047"/>
                          </a:cubicBezTo>
                          <a:cubicBezTo>
                            <a:pt x="610" y="1977"/>
                            <a:pt x="589" y="1871"/>
                            <a:pt x="577" y="1807"/>
                          </a:cubicBezTo>
                          <a:cubicBezTo>
                            <a:pt x="565" y="1743"/>
                            <a:pt x="555" y="1709"/>
                            <a:pt x="541" y="1663"/>
                          </a:cubicBezTo>
                          <a:cubicBezTo>
                            <a:pt x="527" y="1617"/>
                            <a:pt x="502" y="1561"/>
                            <a:pt x="493" y="1531"/>
                          </a:cubicBezTo>
                          <a:cubicBezTo>
                            <a:pt x="484" y="1501"/>
                            <a:pt x="480" y="1495"/>
                            <a:pt x="487" y="1483"/>
                          </a:cubicBezTo>
                          <a:cubicBezTo>
                            <a:pt x="494" y="1471"/>
                            <a:pt x="519" y="1455"/>
                            <a:pt x="535" y="1459"/>
                          </a:cubicBezTo>
                          <a:cubicBezTo>
                            <a:pt x="551" y="1463"/>
                            <a:pt x="568" y="1478"/>
                            <a:pt x="583" y="1507"/>
                          </a:cubicBezTo>
                          <a:cubicBezTo>
                            <a:pt x="598" y="1536"/>
                            <a:pt x="610" y="1583"/>
                            <a:pt x="625" y="1633"/>
                          </a:cubicBezTo>
                          <a:cubicBezTo>
                            <a:pt x="640" y="1683"/>
                            <a:pt x="657" y="1757"/>
                            <a:pt x="673" y="1807"/>
                          </a:cubicBezTo>
                          <a:cubicBezTo>
                            <a:pt x="689" y="1857"/>
                            <a:pt x="697" y="1905"/>
                            <a:pt x="721" y="1933"/>
                          </a:cubicBezTo>
                          <a:cubicBezTo>
                            <a:pt x="745" y="1961"/>
                            <a:pt x="776" y="1970"/>
                            <a:pt x="817" y="1975"/>
                          </a:cubicBezTo>
                          <a:cubicBezTo>
                            <a:pt x="858" y="1980"/>
                            <a:pt x="926" y="1980"/>
                            <a:pt x="967" y="1963"/>
                          </a:cubicBezTo>
                          <a:cubicBezTo>
                            <a:pt x="1008" y="1946"/>
                            <a:pt x="1035" y="1919"/>
                            <a:pt x="1063" y="1873"/>
                          </a:cubicBezTo>
                          <a:cubicBezTo>
                            <a:pt x="1091" y="1827"/>
                            <a:pt x="1122" y="1761"/>
                            <a:pt x="1135" y="1687"/>
                          </a:cubicBezTo>
                          <a:cubicBezTo>
                            <a:pt x="1148" y="1613"/>
                            <a:pt x="1144" y="1498"/>
                            <a:pt x="1141" y="1429"/>
                          </a:cubicBezTo>
                          <a:cubicBezTo>
                            <a:pt x="1138" y="1360"/>
                            <a:pt x="1140" y="1325"/>
                            <a:pt x="1117" y="1273"/>
                          </a:cubicBezTo>
                          <a:cubicBezTo>
                            <a:pt x="1094" y="1221"/>
                            <a:pt x="1042" y="1153"/>
                            <a:pt x="1003" y="1117"/>
                          </a:cubicBezTo>
                          <a:cubicBezTo>
                            <a:pt x="964" y="1081"/>
                            <a:pt x="919" y="1064"/>
                            <a:pt x="883" y="1057"/>
                          </a:cubicBezTo>
                          <a:cubicBezTo>
                            <a:pt x="847" y="1050"/>
                            <a:pt x="821" y="1063"/>
                            <a:pt x="787" y="1075"/>
                          </a:cubicBezTo>
                          <a:cubicBezTo>
                            <a:pt x="753" y="1087"/>
                            <a:pt x="706" y="1117"/>
                            <a:pt x="679" y="1129"/>
                          </a:cubicBezTo>
                          <a:cubicBezTo>
                            <a:pt x="652" y="1141"/>
                            <a:pt x="642" y="1149"/>
                            <a:pt x="625" y="1147"/>
                          </a:cubicBezTo>
                          <a:cubicBezTo>
                            <a:pt x="608" y="1145"/>
                            <a:pt x="584" y="1130"/>
                            <a:pt x="577" y="1117"/>
                          </a:cubicBezTo>
                          <a:cubicBezTo>
                            <a:pt x="570" y="1104"/>
                            <a:pt x="576" y="1083"/>
                            <a:pt x="583" y="1069"/>
                          </a:cubicBezTo>
                          <a:cubicBezTo>
                            <a:pt x="590" y="1055"/>
                            <a:pt x="599" y="1043"/>
                            <a:pt x="619" y="1033"/>
                          </a:cubicBezTo>
                          <a:cubicBezTo>
                            <a:pt x="639" y="1023"/>
                            <a:pt x="671" y="1025"/>
                            <a:pt x="703" y="1009"/>
                          </a:cubicBezTo>
                          <a:cubicBezTo>
                            <a:pt x="735" y="993"/>
                            <a:pt x="780" y="965"/>
                            <a:pt x="811" y="937"/>
                          </a:cubicBezTo>
                          <a:cubicBezTo>
                            <a:pt x="842" y="909"/>
                            <a:pt x="866" y="895"/>
                            <a:pt x="889" y="841"/>
                          </a:cubicBezTo>
                          <a:cubicBezTo>
                            <a:pt x="912" y="787"/>
                            <a:pt x="939" y="696"/>
                            <a:pt x="949" y="613"/>
                          </a:cubicBezTo>
                          <a:cubicBezTo>
                            <a:pt x="959" y="530"/>
                            <a:pt x="960" y="416"/>
                            <a:pt x="949" y="343"/>
                          </a:cubicBezTo>
                          <a:cubicBezTo>
                            <a:pt x="938" y="270"/>
                            <a:pt x="914" y="215"/>
                            <a:pt x="883" y="175"/>
                          </a:cubicBezTo>
                          <a:cubicBezTo>
                            <a:pt x="852" y="135"/>
                            <a:pt x="807" y="115"/>
                            <a:pt x="763" y="103"/>
                          </a:cubicBezTo>
                          <a:cubicBezTo>
                            <a:pt x="719" y="91"/>
                            <a:pt x="665" y="90"/>
                            <a:pt x="619" y="103"/>
                          </a:cubicBezTo>
                          <a:cubicBezTo>
                            <a:pt x="573" y="116"/>
                            <a:pt x="525" y="139"/>
                            <a:pt x="487" y="181"/>
                          </a:cubicBezTo>
                          <a:cubicBezTo>
                            <a:pt x="449" y="223"/>
                            <a:pt x="412" y="301"/>
                            <a:pt x="391" y="355"/>
                          </a:cubicBezTo>
                          <a:cubicBezTo>
                            <a:pt x="370" y="409"/>
                            <a:pt x="359" y="437"/>
                            <a:pt x="361" y="505"/>
                          </a:cubicBezTo>
                          <a:cubicBezTo>
                            <a:pt x="363" y="573"/>
                            <a:pt x="399" y="691"/>
                            <a:pt x="403" y="763"/>
                          </a:cubicBezTo>
                          <a:cubicBezTo>
                            <a:pt x="407" y="835"/>
                            <a:pt x="395" y="906"/>
                            <a:pt x="385" y="937"/>
                          </a:cubicBezTo>
                          <a:cubicBezTo>
                            <a:pt x="375" y="968"/>
                            <a:pt x="356" y="957"/>
                            <a:pt x="343" y="949"/>
                          </a:cubicBezTo>
                          <a:cubicBezTo>
                            <a:pt x="330" y="941"/>
                            <a:pt x="316" y="933"/>
                            <a:pt x="307" y="889"/>
                          </a:cubicBezTo>
                          <a:cubicBezTo>
                            <a:pt x="298" y="845"/>
                            <a:pt x="294" y="755"/>
                            <a:pt x="289" y="685"/>
                          </a:cubicBezTo>
                          <a:cubicBezTo>
                            <a:pt x="284" y="615"/>
                            <a:pt x="273" y="523"/>
                            <a:pt x="277" y="469"/>
                          </a:cubicBezTo>
                          <a:cubicBezTo>
                            <a:pt x="281" y="415"/>
                            <a:pt x="297" y="398"/>
                            <a:pt x="307" y="367"/>
                          </a:cubicBezTo>
                          <a:close/>
                        </a:path>
                      </a:pathLst>
                    </a:custGeom>
                    <a:solidFill>
                      <a:srgbClr val="E7D6B7"/>
                    </a:soli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58" name="Freeform 11"/>
                    <p:cNvSpPr>
                      <a:spLocks/>
                    </p:cNvSpPr>
                    <p:nvPr/>
                  </p:nvSpPr>
                  <p:spPr bwMode="auto">
                    <a:xfrm>
                      <a:off x="1697" y="381"/>
                      <a:ext cx="864" cy="2065"/>
                    </a:xfrm>
                    <a:custGeom>
                      <a:avLst/>
                      <a:gdLst/>
                      <a:ahLst/>
                      <a:cxnLst>
                        <a:cxn ang="0">
                          <a:pos x="785" y="530"/>
                        </a:cxn>
                        <a:cxn ang="0">
                          <a:pos x="797" y="350"/>
                        </a:cxn>
                        <a:cxn ang="0">
                          <a:pos x="863" y="206"/>
                        </a:cxn>
                        <a:cxn ang="0">
                          <a:pos x="809" y="218"/>
                        </a:cxn>
                        <a:cxn ang="0">
                          <a:pos x="749" y="218"/>
                        </a:cxn>
                        <a:cxn ang="0">
                          <a:pos x="683" y="116"/>
                        </a:cxn>
                        <a:cxn ang="0">
                          <a:pos x="611" y="32"/>
                        </a:cxn>
                        <a:cxn ang="0">
                          <a:pos x="509" y="2"/>
                        </a:cxn>
                        <a:cxn ang="0">
                          <a:pos x="407" y="20"/>
                        </a:cxn>
                        <a:cxn ang="0">
                          <a:pos x="281" y="74"/>
                        </a:cxn>
                        <a:cxn ang="0">
                          <a:pos x="173" y="206"/>
                        </a:cxn>
                        <a:cxn ang="0">
                          <a:pos x="119" y="404"/>
                        </a:cxn>
                        <a:cxn ang="0">
                          <a:pos x="131" y="590"/>
                        </a:cxn>
                        <a:cxn ang="0">
                          <a:pos x="173" y="782"/>
                        </a:cxn>
                        <a:cxn ang="0">
                          <a:pos x="197" y="884"/>
                        </a:cxn>
                        <a:cxn ang="0">
                          <a:pos x="167" y="986"/>
                        </a:cxn>
                        <a:cxn ang="0">
                          <a:pos x="65" y="1124"/>
                        </a:cxn>
                        <a:cxn ang="0">
                          <a:pos x="17" y="1298"/>
                        </a:cxn>
                        <a:cxn ang="0">
                          <a:pos x="5" y="1550"/>
                        </a:cxn>
                        <a:cxn ang="0">
                          <a:pos x="47" y="1748"/>
                        </a:cxn>
                        <a:cxn ang="0">
                          <a:pos x="131" y="1898"/>
                        </a:cxn>
                        <a:cxn ang="0">
                          <a:pos x="299" y="1988"/>
                        </a:cxn>
                        <a:cxn ang="0">
                          <a:pos x="425" y="1982"/>
                        </a:cxn>
                        <a:cxn ang="0">
                          <a:pos x="467" y="1994"/>
                        </a:cxn>
                        <a:cxn ang="0">
                          <a:pos x="497" y="2066"/>
                        </a:cxn>
                        <a:cxn ang="0">
                          <a:pos x="497" y="1964"/>
                        </a:cxn>
                        <a:cxn ang="0">
                          <a:pos x="557" y="1778"/>
                        </a:cxn>
                        <a:cxn ang="0">
                          <a:pos x="617" y="1658"/>
                        </a:cxn>
                        <a:cxn ang="0">
                          <a:pos x="581" y="1700"/>
                        </a:cxn>
                        <a:cxn ang="0">
                          <a:pos x="515" y="1820"/>
                        </a:cxn>
                        <a:cxn ang="0">
                          <a:pos x="407" y="1904"/>
                        </a:cxn>
                        <a:cxn ang="0">
                          <a:pos x="269" y="1898"/>
                        </a:cxn>
                        <a:cxn ang="0">
                          <a:pos x="179" y="1814"/>
                        </a:cxn>
                        <a:cxn ang="0">
                          <a:pos x="113" y="1640"/>
                        </a:cxn>
                        <a:cxn ang="0">
                          <a:pos x="107" y="1394"/>
                        </a:cxn>
                        <a:cxn ang="0">
                          <a:pos x="137" y="1190"/>
                        </a:cxn>
                        <a:cxn ang="0">
                          <a:pos x="203" y="1070"/>
                        </a:cxn>
                        <a:cxn ang="0">
                          <a:pos x="323" y="1022"/>
                        </a:cxn>
                        <a:cxn ang="0">
                          <a:pos x="509" y="1076"/>
                        </a:cxn>
                        <a:cxn ang="0">
                          <a:pos x="611" y="1124"/>
                        </a:cxn>
                        <a:cxn ang="0">
                          <a:pos x="665" y="1100"/>
                        </a:cxn>
                        <a:cxn ang="0">
                          <a:pos x="659" y="1046"/>
                        </a:cxn>
                        <a:cxn ang="0">
                          <a:pos x="611" y="1004"/>
                        </a:cxn>
                        <a:cxn ang="0">
                          <a:pos x="497" y="980"/>
                        </a:cxn>
                        <a:cxn ang="0">
                          <a:pos x="323" y="896"/>
                        </a:cxn>
                        <a:cxn ang="0">
                          <a:pos x="233" y="680"/>
                        </a:cxn>
                        <a:cxn ang="0">
                          <a:pos x="209" y="416"/>
                        </a:cxn>
                        <a:cxn ang="0">
                          <a:pos x="317" y="170"/>
                        </a:cxn>
                        <a:cxn ang="0">
                          <a:pos x="485" y="110"/>
                        </a:cxn>
                        <a:cxn ang="0">
                          <a:pos x="617" y="164"/>
                        </a:cxn>
                        <a:cxn ang="0">
                          <a:pos x="707" y="290"/>
                        </a:cxn>
                        <a:cxn ang="0">
                          <a:pos x="737" y="428"/>
                        </a:cxn>
                        <a:cxn ang="0">
                          <a:pos x="773" y="602"/>
                        </a:cxn>
                        <a:cxn ang="0">
                          <a:pos x="809" y="584"/>
                        </a:cxn>
                        <a:cxn ang="0">
                          <a:pos x="785" y="530"/>
                        </a:cxn>
                      </a:cxnLst>
                      <a:rect l="0" t="0" r="r" b="b"/>
                      <a:pathLst>
                        <a:path w="865" h="2071">
                          <a:moveTo>
                            <a:pt x="785" y="530"/>
                          </a:moveTo>
                          <a:cubicBezTo>
                            <a:pt x="783" y="491"/>
                            <a:pt x="784" y="404"/>
                            <a:pt x="797" y="350"/>
                          </a:cubicBezTo>
                          <a:cubicBezTo>
                            <a:pt x="810" y="296"/>
                            <a:pt x="861" y="228"/>
                            <a:pt x="863" y="206"/>
                          </a:cubicBezTo>
                          <a:cubicBezTo>
                            <a:pt x="865" y="184"/>
                            <a:pt x="828" y="216"/>
                            <a:pt x="809" y="218"/>
                          </a:cubicBezTo>
                          <a:cubicBezTo>
                            <a:pt x="790" y="220"/>
                            <a:pt x="770" y="235"/>
                            <a:pt x="749" y="218"/>
                          </a:cubicBezTo>
                          <a:cubicBezTo>
                            <a:pt x="728" y="201"/>
                            <a:pt x="706" y="147"/>
                            <a:pt x="683" y="116"/>
                          </a:cubicBezTo>
                          <a:cubicBezTo>
                            <a:pt x="660" y="85"/>
                            <a:pt x="640" y="51"/>
                            <a:pt x="611" y="32"/>
                          </a:cubicBezTo>
                          <a:cubicBezTo>
                            <a:pt x="582" y="13"/>
                            <a:pt x="543" y="4"/>
                            <a:pt x="509" y="2"/>
                          </a:cubicBezTo>
                          <a:cubicBezTo>
                            <a:pt x="475" y="0"/>
                            <a:pt x="445" y="8"/>
                            <a:pt x="407" y="20"/>
                          </a:cubicBezTo>
                          <a:cubicBezTo>
                            <a:pt x="369" y="32"/>
                            <a:pt x="320" y="43"/>
                            <a:pt x="281" y="74"/>
                          </a:cubicBezTo>
                          <a:cubicBezTo>
                            <a:pt x="242" y="105"/>
                            <a:pt x="200" y="151"/>
                            <a:pt x="173" y="206"/>
                          </a:cubicBezTo>
                          <a:cubicBezTo>
                            <a:pt x="146" y="261"/>
                            <a:pt x="126" y="340"/>
                            <a:pt x="119" y="404"/>
                          </a:cubicBezTo>
                          <a:cubicBezTo>
                            <a:pt x="112" y="468"/>
                            <a:pt x="122" y="527"/>
                            <a:pt x="131" y="590"/>
                          </a:cubicBezTo>
                          <a:cubicBezTo>
                            <a:pt x="140" y="653"/>
                            <a:pt x="162" y="733"/>
                            <a:pt x="173" y="782"/>
                          </a:cubicBezTo>
                          <a:cubicBezTo>
                            <a:pt x="184" y="831"/>
                            <a:pt x="198" y="850"/>
                            <a:pt x="197" y="884"/>
                          </a:cubicBezTo>
                          <a:cubicBezTo>
                            <a:pt x="196" y="918"/>
                            <a:pt x="189" y="946"/>
                            <a:pt x="167" y="986"/>
                          </a:cubicBezTo>
                          <a:cubicBezTo>
                            <a:pt x="145" y="1026"/>
                            <a:pt x="90" y="1072"/>
                            <a:pt x="65" y="1124"/>
                          </a:cubicBezTo>
                          <a:cubicBezTo>
                            <a:pt x="40" y="1176"/>
                            <a:pt x="27" y="1227"/>
                            <a:pt x="17" y="1298"/>
                          </a:cubicBezTo>
                          <a:cubicBezTo>
                            <a:pt x="7" y="1369"/>
                            <a:pt x="0" y="1475"/>
                            <a:pt x="5" y="1550"/>
                          </a:cubicBezTo>
                          <a:cubicBezTo>
                            <a:pt x="10" y="1625"/>
                            <a:pt x="26" y="1690"/>
                            <a:pt x="47" y="1748"/>
                          </a:cubicBezTo>
                          <a:cubicBezTo>
                            <a:pt x="68" y="1806"/>
                            <a:pt x="89" y="1858"/>
                            <a:pt x="131" y="1898"/>
                          </a:cubicBezTo>
                          <a:cubicBezTo>
                            <a:pt x="173" y="1938"/>
                            <a:pt x="250" y="1974"/>
                            <a:pt x="299" y="1988"/>
                          </a:cubicBezTo>
                          <a:cubicBezTo>
                            <a:pt x="348" y="2002"/>
                            <a:pt x="397" y="1981"/>
                            <a:pt x="425" y="1982"/>
                          </a:cubicBezTo>
                          <a:cubicBezTo>
                            <a:pt x="453" y="1983"/>
                            <a:pt x="455" y="1980"/>
                            <a:pt x="467" y="1994"/>
                          </a:cubicBezTo>
                          <a:cubicBezTo>
                            <a:pt x="479" y="2008"/>
                            <a:pt x="492" y="2071"/>
                            <a:pt x="497" y="2066"/>
                          </a:cubicBezTo>
                          <a:cubicBezTo>
                            <a:pt x="502" y="2061"/>
                            <a:pt x="487" y="2012"/>
                            <a:pt x="497" y="1964"/>
                          </a:cubicBezTo>
                          <a:cubicBezTo>
                            <a:pt x="507" y="1916"/>
                            <a:pt x="537" y="1829"/>
                            <a:pt x="557" y="1778"/>
                          </a:cubicBezTo>
                          <a:cubicBezTo>
                            <a:pt x="577" y="1727"/>
                            <a:pt x="613" y="1671"/>
                            <a:pt x="617" y="1658"/>
                          </a:cubicBezTo>
                          <a:cubicBezTo>
                            <a:pt x="621" y="1645"/>
                            <a:pt x="598" y="1673"/>
                            <a:pt x="581" y="1700"/>
                          </a:cubicBezTo>
                          <a:cubicBezTo>
                            <a:pt x="564" y="1727"/>
                            <a:pt x="544" y="1786"/>
                            <a:pt x="515" y="1820"/>
                          </a:cubicBezTo>
                          <a:cubicBezTo>
                            <a:pt x="486" y="1854"/>
                            <a:pt x="448" y="1891"/>
                            <a:pt x="407" y="1904"/>
                          </a:cubicBezTo>
                          <a:cubicBezTo>
                            <a:pt x="366" y="1917"/>
                            <a:pt x="307" y="1913"/>
                            <a:pt x="269" y="1898"/>
                          </a:cubicBezTo>
                          <a:cubicBezTo>
                            <a:pt x="231" y="1883"/>
                            <a:pt x="205" y="1857"/>
                            <a:pt x="179" y="1814"/>
                          </a:cubicBezTo>
                          <a:cubicBezTo>
                            <a:pt x="153" y="1771"/>
                            <a:pt x="125" y="1710"/>
                            <a:pt x="113" y="1640"/>
                          </a:cubicBezTo>
                          <a:cubicBezTo>
                            <a:pt x="101" y="1570"/>
                            <a:pt x="103" y="1469"/>
                            <a:pt x="107" y="1394"/>
                          </a:cubicBezTo>
                          <a:cubicBezTo>
                            <a:pt x="111" y="1319"/>
                            <a:pt x="121" y="1244"/>
                            <a:pt x="137" y="1190"/>
                          </a:cubicBezTo>
                          <a:cubicBezTo>
                            <a:pt x="153" y="1136"/>
                            <a:pt x="172" y="1098"/>
                            <a:pt x="203" y="1070"/>
                          </a:cubicBezTo>
                          <a:cubicBezTo>
                            <a:pt x="234" y="1042"/>
                            <a:pt x="272" y="1021"/>
                            <a:pt x="323" y="1022"/>
                          </a:cubicBezTo>
                          <a:cubicBezTo>
                            <a:pt x="374" y="1023"/>
                            <a:pt x="461" y="1059"/>
                            <a:pt x="509" y="1076"/>
                          </a:cubicBezTo>
                          <a:cubicBezTo>
                            <a:pt x="557" y="1093"/>
                            <a:pt x="585" y="1120"/>
                            <a:pt x="611" y="1124"/>
                          </a:cubicBezTo>
                          <a:cubicBezTo>
                            <a:pt x="637" y="1128"/>
                            <a:pt x="657" y="1113"/>
                            <a:pt x="665" y="1100"/>
                          </a:cubicBezTo>
                          <a:cubicBezTo>
                            <a:pt x="673" y="1087"/>
                            <a:pt x="668" y="1062"/>
                            <a:pt x="659" y="1046"/>
                          </a:cubicBezTo>
                          <a:cubicBezTo>
                            <a:pt x="650" y="1030"/>
                            <a:pt x="638" y="1015"/>
                            <a:pt x="611" y="1004"/>
                          </a:cubicBezTo>
                          <a:cubicBezTo>
                            <a:pt x="584" y="993"/>
                            <a:pt x="545" y="998"/>
                            <a:pt x="497" y="980"/>
                          </a:cubicBezTo>
                          <a:cubicBezTo>
                            <a:pt x="449" y="962"/>
                            <a:pt x="367" y="946"/>
                            <a:pt x="323" y="896"/>
                          </a:cubicBezTo>
                          <a:cubicBezTo>
                            <a:pt x="279" y="846"/>
                            <a:pt x="252" y="760"/>
                            <a:pt x="233" y="680"/>
                          </a:cubicBezTo>
                          <a:cubicBezTo>
                            <a:pt x="214" y="600"/>
                            <a:pt x="195" y="501"/>
                            <a:pt x="209" y="416"/>
                          </a:cubicBezTo>
                          <a:cubicBezTo>
                            <a:pt x="223" y="331"/>
                            <a:pt x="271" y="221"/>
                            <a:pt x="317" y="170"/>
                          </a:cubicBezTo>
                          <a:cubicBezTo>
                            <a:pt x="363" y="119"/>
                            <a:pt x="435" y="111"/>
                            <a:pt x="485" y="110"/>
                          </a:cubicBezTo>
                          <a:cubicBezTo>
                            <a:pt x="535" y="109"/>
                            <a:pt x="580" y="134"/>
                            <a:pt x="617" y="164"/>
                          </a:cubicBezTo>
                          <a:cubicBezTo>
                            <a:pt x="654" y="194"/>
                            <a:pt x="687" y="246"/>
                            <a:pt x="707" y="290"/>
                          </a:cubicBezTo>
                          <a:cubicBezTo>
                            <a:pt x="727" y="334"/>
                            <a:pt x="726" y="376"/>
                            <a:pt x="737" y="428"/>
                          </a:cubicBezTo>
                          <a:cubicBezTo>
                            <a:pt x="748" y="480"/>
                            <a:pt x="761" y="576"/>
                            <a:pt x="773" y="602"/>
                          </a:cubicBezTo>
                          <a:cubicBezTo>
                            <a:pt x="785" y="628"/>
                            <a:pt x="807" y="597"/>
                            <a:pt x="809" y="584"/>
                          </a:cubicBezTo>
                          <a:cubicBezTo>
                            <a:pt x="811" y="571"/>
                            <a:pt x="787" y="569"/>
                            <a:pt x="785" y="530"/>
                          </a:cubicBezTo>
                          <a:close/>
                        </a:path>
                      </a:pathLst>
                    </a:custGeom>
                    <a:solidFill>
                      <a:srgbClr val="E7D6B7"/>
                    </a:soli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sp>
                <p:nvSpPr>
                  <p:cNvPr id="51" name="Oval 12"/>
                  <p:cNvSpPr>
                    <a:spLocks noChangeArrowheads="1"/>
                  </p:cNvSpPr>
                  <p:nvPr/>
                </p:nvSpPr>
                <p:spPr bwMode="auto">
                  <a:xfrm>
                    <a:off x="2396" y="1428"/>
                    <a:ext cx="175" cy="247"/>
                  </a:xfrm>
                  <a:prstGeom prst="ellipse">
                    <a:avLst/>
                  </a:prstGeom>
                  <a:solidFill>
                    <a:srgbClr val="E7D6B7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52" name="Freeform 13"/>
                  <p:cNvSpPr>
                    <a:spLocks/>
                  </p:cNvSpPr>
                  <p:nvPr/>
                </p:nvSpPr>
                <p:spPr bwMode="auto">
                  <a:xfrm>
                    <a:off x="2639" y="745"/>
                    <a:ext cx="262" cy="524"/>
                  </a:xfrm>
                  <a:custGeom>
                    <a:avLst/>
                    <a:gdLst/>
                    <a:ahLst/>
                    <a:cxnLst>
                      <a:cxn ang="0">
                        <a:pos x="3" y="483"/>
                      </a:cxn>
                      <a:cxn ang="0">
                        <a:pos x="27" y="273"/>
                      </a:cxn>
                      <a:cxn ang="0">
                        <a:pos x="111" y="45"/>
                      </a:cxn>
                      <a:cxn ang="0">
                        <a:pos x="183" y="3"/>
                      </a:cxn>
                      <a:cxn ang="0">
                        <a:pos x="237" y="39"/>
                      </a:cxn>
                      <a:cxn ang="0">
                        <a:pos x="261" y="129"/>
                      </a:cxn>
                      <a:cxn ang="0">
                        <a:pos x="207" y="273"/>
                      </a:cxn>
                      <a:cxn ang="0">
                        <a:pos x="105" y="477"/>
                      </a:cxn>
                      <a:cxn ang="0">
                        <a:pos x="45" y="501"/>
                      </a:cxn>
                      <a:cxn ang="0">
                        <a:pos x="3" y="483"/>
                      </a:cxn>
                    </a:cxnLst>
                    <a:rect l="0" t="0" r="r" b="b"/>
                    <a:pathLst>
                      <a:path w="266" h="521">
                        <a:moveTo>
                          <a:pt x="3" y="483"/>
                        </a:moveTo>
                        <a:cubicBezTo>
                          <a:pt x="0" y="445"/>
                          <a:pt x="9" y="346"/>
                          <a:pt x="27" y="273"/>
                        </a:cubicBezTo>
                        <a:cubicBezTo>
                          <a:pt x="45" y="200"/>
                          <a:pt x="85" y="90"/>
                          <a:pt x="111" y="45"/>
                        </a:cubicBezTo>
                        <a:cubicBezTo>
                          <a:pt x="137" y="0"/>
                          <a:pt x="162" y="4"/>
                          <a:pt x="183" y="3"/>
                        </a:cubicBezTo>
                        <a:cubicBezTo>
                          <a:pt x="204" y="2"/>
                          <a:pt x="224" y="18"/>
                          <a:pt x="237" y="39"/>
                        </a:cubicBezTo>
                        <a:cubicBezTo>
                          <a:pt x="250" y="60"/>
                          <a:pt x="266" y="90"/>
                          <a:pt x="261" y="129"/>
                        </a:cubicBezTo>
                        <a:cubicBezTo>
                          <a:pt x="256" y="168"/>
                          <a:pt x="233" y="215"/>
                          <a:pt x="207" y="273"/>
                        </a:cubicBezTo>
                        <a:cubicBezTo>
                          <a:pt x="181" y="331"/>
                          <a:pt x="132" y="439"/>
                          <a:pt x="105" y="477"/>
                        </a:cubicBezTo>
                        <a:cubicBezTo>
                          <a:pt x="78" y="515"/>
                          <a:pt x="61" y="501"/>
                          <a:pt x="45" y="501"/>
                        </a:cubicBezTo>
                        <a:cubicBezTo>
                          <a:pt x="29" y="501"/>
                          <a:pt x="6" y="521"/>
                          <a:pt x="3" y="483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53" name="Freeform 14"/>
                  <p:cNvSpPr>
                    <a:spLocks/>
                  </p:cNvSpPr>
                  <p:nvPr/>
                </p:nvSpPr>
                <p:spPr bwMode="auto">
                  <a:xfrm>
                    <a:off x="2707" y="1588"/>
                    <a:ext cx="398" cy="349"/>
                  </a:xfrm>
                  <a:custGeom>
                    <a:avLst/>
                    <a:gdLst/>
                    <a:ahLst/>
                    <a:cxnLst>
                      <a:cxn ang="0">
                        <a:pos x="100" y="201"/>
                      </a:cxn>
                      <a:cxn ang="0">
                        <a:pos x="16" y="87"/>
                      </a:cxn>
                      <a:cxn ang="0">
                        <a:pos x="4" y="45"/>
                      </a:cxn>
                      <a:cxn ang="0">
                        <a:pos x="28" y="3"/>
                      </a:cxn>
                      <a:cxn ang="0">
                        <a:pos x="130" y="27"/>
                      </a:cxn>
                      <a:cxn ang="0">
                        <a:pos x="250" y="75"/>
                      </a:cxn>
                      <a:cxn ang="0">
                        <a:pos x="364" y="159"/>
                      </a:cxn>
                      <a:cxn ang="0">
                        <a:pos x="388" y="273"/>
                      </a:cxn>
                      <a:cxn ang="0">
                        <a:pos x="340" y="333"/>
                      </a:cxn>
                      <a:cxn ang="0">
                        <a:pos x="244" y="315"/>
                      </a:cxn>
                      <a:cxn ang="0">
                        <a:pos x="100" y="201"/>
                      </a:cxn>
                    </a:cxnLst>
                    <a:rect l="0" t="0" r="r" b="b"/>
                    <a:pathLst>
                      <a:path w="392" h="340">
                        <a:moveTo>
                          <a:pt x="100" y="201"/>
                        </a:moveTo>
                        <a:cubicBezTo>
                          <a:pt x="62" y="163"/>
                          <a:pt x="32" y="113"/>
                          <a:pt x="16" y="87"/>
                        </a:cubicBezTo>
                        <a:cubicBezTo>
                          <a:pt x="0" y="61"/>
                          <a:pt x="2" y="59"/>
                          <a:pt x="4" y="45"/>
                        </a:cubicBezTo>
                        <a:cubicBezTo>
                          <a:pt x="6" y="31"/>
                          <a:pt x="7" y="6"/>
                          <a:pt x="28" y="3"/>
                        </a:cubicBezTo>
                        <a:cubicBezTo>
                          <a:pt x="49" y="0"/>
                          <a:pt x="93" y="15"/>
                          <a:pt x="130" y="27"/>
                        </a:cubicBezTo>
                        <a:cubicBezTo>
                          <a:pt x="167" y="39"/>
                          <a:pt x="211" y="53"/>
                          <a:pt x="250" y="75"/>
                        </a:cubicBezTo>
                        <a:cubicBezTo>
                          <a:pt x="289" y="97"/>
                          <a:pt x="341" y="126"/>
                          <a:pt x="364" y="159"/>
                        </a:cubicBezTo>
                        <a:cubicBezTo>
                          <a:pt x="387" y="192"/>
                          <a:pt x="392" y="244"/>
                          <a:pt x="388" y="273"/>
                        </a:cubicBezTo>
                        <a:cubicBezTo>
                          <a:pt x="384" y="302"/>
                          <a:pt x="364" y="326"/>
                          <a:pt x="340" y="333"/>
                        </a:cubicBezTo>
                        <a:cubicBezTo>
                          <a:pt x="316" y="340"/>
                          <a:pt x="282" y="336"/>
                          <a:pt x="244" y="315"/>
                        </a:cubicBezTo>
                        <a:cubicBezTo>
                          <a:pt x="206" y="294"/>
                          <a:pt x="138" y="239"/>
                          <a:pt x="100" y="201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54" name="Freeform 15"/>
                  <p:cNvSpPr>
                    <a:spLocks/>
                  </p:cNvSpPr>
                  <p:nvPr/>
                </p:nvSpPr>
                <p:spPr bwMode="auto">
                  <a:xfrm>
                    <a:off x="2454" y="1923"/>
                    <a:ext cx="146" cy="567"/>
                  </a:xfrm>
                  <a:custGeom>
                    <a:avLst/>
                    <a:gdLst/>
                    <a:ahLst/>
                    <a:cxnLst>
                      <a:cxn ang="0">
                        <a:pos x="18" y="165"/>
                      </a:cxn>
                      <a:cxn ang="0">
                        <a:pos x="42" y="39"/>
                      </a:cxn>
                      <a:cxn ang="0">
                        <a:pos x="66" y="3"/>
                      </a:cxn>
                      <a:cxn ang="0">
                        <a:pos x="108" y="27"/>
                      </a:cxn>
                      <a:cxn ang="0">
                        <a:pos x="138" y="165"/>
                      </a:cxn>
                      <a:cxn ang="0">
                        <a:pos x="144" y="423"/>
                      </a:cxn>
                      <a:cxn ang="0">
                        <a:pos x="96" y="543"/>
                      </a:cxn>
                      <a:cxn ang="0">
                        <a:pos x="24" y="513"/>
                      </a:cxn>
                      <a:cxn ang="0">
                        <a:pos x="0" y="315"/>
                      </a:cxn>
                      <a:cxn ang="0">
                        <a:pos x="18" y="165"/>
                      </a:cxn>
                    </a:cxnLst>
                    <a:rect l="0" t="0" r="r" b="b"/>
                    <a:pathLst>
                      <a:path w="151" h="558">
                        <a:moveTo>
                          <a:pt x="18" y="165"/>
                        </a:moveTo>
                        <a:cubicBezTo>
                          <a:pt x="25" y="119"/>
                          <a:pt x="34" y="66"/>
                          <a:pt x="42" y="39"/>
                        </a:cubicBezTo>
                        <a:cubicBezTo>
                          <a:pt x="50" y="12"/>
                          <a:pt x="55" y="5"/>
                          <a:pt x="66" y="3"/>
                        </a:cubicBezTo>
                        <a:cubicBezTo>
                          <a:pt x="77" y="1"/>
                          <a:pt x="96" y="0"/>
                          <a:pt x="108" y="27"/>
                        </a:cubicBezTo>
                        <a:cubicBezTo>
                          <a:pt x="120" y="54"/>
                          <a:pt x="132" y="99"/>
                          <a:pt x="138" y="165"/>
                        </a:cubicBezTo>
                        <a:cubicBezTo>
                          <a:pt x="144" y="231"/>
                          <a:pt x="151" y="360"/>
                          <a:pt x="144" y="423"/>
                        </a:cubicBezTo>
                        <a:cubicBezTo>
                          <a:pt x="137" y="486"/>
                          <a:pt x="116" y="528"/>
                          <a:pt x="96" y="543"/>
                        </a:cubicBezTo>
                        <a:cubicBezTo>
                          <a:pt x="76" y="558"/>
                          <a:pt x="40" y="551"/>
                          <a:pt x="24" y="513"/>
                        </a:cubicBezTo>
                        <a:cubicBezTo>
                          <a:pt x="8" y="475"/>
                          <a:pt x="0" y="372"/>
                          <a:pt x="0" y="315"/>
                        </a:cubicBezTo>
                        <a:cubicBezTo>
                          <a:pt x="0" y="258"/>
                          <a:pt x="11" y="211"/>
                          <a:pt x="18" y="165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55" name="Freeform 16"/>
                  <p:cNvSpPr>
                    <a:spLocks/>
                  </p:cNvSpPr>
                  <p:nvPr/>
                </p:nvSpPr>
                <p:spPr bwMode="auto">
                  <a:xfrm>
                    <a:off x="1910" y="1588"/>
                    <a:ext cx="389" cy="247"/>
                  </a:xfrm>
                  <a:custGeom>
                    <a:avLst/>
                    <a:gdLst/>
                    <a:ahLst/>
                    <a:cxnLst>
                      <a:cxn ang="0">
                        <a:pos x="175" y="61"/>
                      </a:cxn>
                      <a:cxn ang="0">
                        <a:pos x="307" y="19"/>
                      </a:cxn>
                      <a:cxn ang="0">
                        <a:pos x="367" y="7"/>
                      </a:cxn>
                      <a:cxn ang="0">
                        <a:pos x="385" y="61"/>
                      </a:cxn>
                      <a:cxn ang="0">
                        <a:pos x="325" y="133"/>
                      </a:cxn>
                      <a:cxn ang="0">
                        <a:pos x="193" y="223"/>
                      </a:cxn>
                      <a:cxn ang="0">
                        <a:pos x="37" y="247"/>
                      </a:cxn>
                      <a:cxn ang="0">
                        <a:pos x="1" y="187"/>
                      </a:cxn>
                      <a:cxn ang="0">
                        <a:pos x="43" y="115"/>
                      </a:cxn>
                      <a:cxn ang="0">
                        <a:pos x="175" y="61"/>
                      </a:cxn>
                    </a:cxnLst>
                    <a:rect l="0" t="0" r="r" b="b"/>
                    <a:pathLst>
                      <a:path w="392" h="253">
                        <a:moveTo>
                          <a:pt x="175" y="61"/>
                        </a:moveTo>
                        <a:cubicBezTo>
                          <a:pt x="219" y="45"/>
                          <a:pt x="275" y="28"/>
                          <a:pt x="307" y="19"/>
                        </a:cubicBezTo>
                        <a:cubicBezTo>
                          <a:pt x="339" y="10"/>
                          <a:pt x="354" y="0"/>
                          <a:pt x="367" y="7"/>
                        </a:cubicBezTo>
                        <a:cubicBezTo>
                          <a:pt x="380" y="14"/>
                          <a:pt x="392" y="40"/>
                          <a:pt x="385" y="61"/>
                        </a:cubicBezTo>
                        <a:cubicBezTo>
                          <a:pt x="378" y="82"/>
                          <a:pt x="357" y="106"/>
                          <a:pt x="325" y="133"/>
                        </a:cubicBezTo>
                        <a:cubicBezTo>
                          <a:pt x="293" y="160"/>
                          <a:pt x="241" y="204"/>
                          <a:pt x="193" y="223"/>
                        </a:cubicBezTo>
                        <a:cubicBezTo>
                          <a:pt x="145" y="242"/>
                          <a:pt x="69" y="253"/>
                          <a:pt x="37" y="247"/>
                        </a:cubicBezTo>
                        <a:cubicBezTo>
                          <a:pt x="5" y="241"/>
                          <a:pt x="0" y="209"/>
                          <a:pt x="1" y="187"/>
                        </a:cubicBezTo>
                        <a:cubicBezTo>
                          <a:pt x="2" y="165"/>
                          <a:pt x="15" y="136"/>
                          <a:pt x="43" y="115"/>
                        </a:cubicBezTo>
                        <a:cubicBezTo>
                          <a:pt x="71" y="94"/>
                          <a:pt x="131" y="77"/>
                          <a:pt x="175" y="61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56" name="Freeform 17"/>
                  <p:cNvSpPr>
                    <a:spLocks/>
                  </p:cNvSpPr>
                  <p:nvPr/>
                </p:nvSpPr>
                <p:spPr bwMode="auto">
                  <a:xfrm>
                    <a:off x="2095" y="934"/>
                    <a:ext cx="233" cy="378"/>
                  </a:xfrm>
                  <a:custGeom>
                    <a:avLst/>
                    <a:gdLst/>
                    <a:ahLst/>
                    <a:cxnLst>
                      <a:cxn ang="0">
                        <a:pos x="78" y="270"/>
                      </a:cxn>
                      <a:cxn ang="0">
                        <a:pos x="24" y="192"/>
                      </a:cxn>
                      <a:cxn ang="0">
                        <a:pos x="0" y="96"/>
                      </a:cxn>
                      <a:cxn ang="0">
                        <a:pos x="24" y="12"/>
                      </a:cxn>
                      <a:cxn ang="0">
                        <a:pos x="120" y="24"/>
                      </a:cxn>
                      <a:cxn ang="0">
                        <a:pos x="180" y="132"/>
                      </a:cxn>
                      <a:cxn ang="0">
                        <a:pos x="234" y="306"/>
                      </a:cxn>
                      <a:cxn ang="0">
                        <a:pos x="204" y="378"/>
                      </a:cxn>
                      <a:cxn ang="0">
                        <a:pos x="168" y="354"/>
                      </a:cxn>
                      <a:cxn ang="0">
                        <a:pos x="78" y="270"/>
                      </a:cxn>
                    </a:cxnLst>
                    <a:rect l="0" t="0" r="r" b="b"/>
                    <a:pathLst>
                      <a:path w="238" h="386">
                        <a:moveTo>
                          <a:pt x="78" y="270"/>
                        </a:moveTo>
                        <a:cubicBezTo>
                          <a:pt x="54" y="243"/>
                          <a:pt x="37" y="221"/>
                          <a:pt x="24" y="192"/>
                        </a:cubicBezTo>
                        <a:cubicBezTo>
                          <a:pt x="11" y="163"/>
                          <a:pt x="0" y="126"/>
                          <a:pt x="0" y="96"/>
                        </a:cubicBezTo>
                        <a:cubicBezTo>
                          <a:pt x="0" y="66"/>
                          <a:pt x="4" y="24"/>
                          <a:pt x="24" y="12"/>
                        </a:cubicBezTo>
                        <a:cubicBezTo>
                          <a:pt x="44" y="0"/>
                          <a:pt x="94" y="4"/>
                          <a:pt x="120" y="24"/>
                        </a:cubicBezTo>
                        <a:cubicBezTo>
                          <a:pt x="146" y="44"/>
                          <a:pt x="161" y="85"/>
                          <a:pt x="180" y="132"/>
                        </a:cubicBezTo>
                        <a:cubicBezTo>
                          <a:pt x="199" y="179"/>
                          <a:pt x="230" y="265"/>
                          <a:pt x="234" y="306"/>
                        </a:cubicBezTo>
                        <a:cubicBezTo>
                          <a:pt x="238" y="347"/>
                          <a:pt x="215" y="370"/>
                          <a:pt x="204" y="378"/>
                        </a:cubicBezTo>
                        <a:cubicBezTo>
                          <a:pt x="193" y="386"/>
                          <a:pt x="190" y="372"/>
                          <a:pt x="168" y="354"/>
                        </a:cubicBezTo>
                        <a:cubicBezTo>
                          <a:pt x="146" y="336"/>
                          <a:pt x="102" y="297"/>
                          <a:pt x="78" y="270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pic>
              <p:nvPicPr>
                <p:cNvPr id="42" name="Picture 18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280" y="14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3" name="Picture 19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574" y="14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4" name="Picture 20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424" y="33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5" name="Picture 21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376" y="57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6" name="Picture 22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574" y="52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7" name="Picture 23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472" y="76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8" name="Picture 24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574" y="10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9" name="Picture 25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574" y="124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21" name="Group 26"/>
              <p:cNvGrpSpPr>
                <a:grpSpLocks/>
              </p:cNvGrpSpPr>
              <p:nvPr userDrawn="1"/>
            </p:nvGrpSpPr>
            <p:grpSpPr bwMode="auto">
              <a:xfrm>
                <a:off x="4944" y="1008"/>
                <a:ext cx="522" cy="2967"/>
                <a:chOff x="4944" y="1008"/>
                <a:chExt cx="522" cy="2967"/>
              </a:xfrm>
            </p:grpSpPr>
            <p:pic>
              <p:nvPicPr>
                <p:cNvPr id="22" name="Picture 27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136" y="10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3" name="Picture 28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184" y="1200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4" name="Picture 29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136" y="158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5" name="Picture 30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280" y="172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6" name="Picture 31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040" y="182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7" name="Picture 32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088" y="201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8" name="Picture 33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280" y="206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9" name="Picture 34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232" y="235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0" name="Picture 35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4992" y="22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1" name="Picture 36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4992" y="244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2" name="Picture 37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136" y="259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3" name="Picture 38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232" y="139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4" name="Picture 39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4944" y="273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5" name="Picture 40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4992" y="307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6" name="Picture 41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232" y="331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7" name="Picture 42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4992" y="34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8" name="Picture 43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088" y="355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9" name="Picture 44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4992" y="379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0" name="Picture 45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184" y="369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</p:grpSp>
        <p:sp>
          <p:nvSpPr>
            <p:cNvPr id="9" name="Freeform 46"/>
            <p:cNvSpPr>
              <a:spLocks/>
            </p:cNvSpPr>
            <p:nvPr/>
          </p:nvSpPr>
          <p:spPr bwMode="auto">
            <a:xfrm>
              <a:off x="5010" y="3092"/>
              <a:ext cx="750" cy="1222"/>
            </a:xfrm>
            <a:custGeom>
              <a:avLst/>
              <a:gdLst/>
              <a:ahLst/>
              <a:cxnLst>
                <a:cxn ang="0">
                  <a:pos x="372" y="154"/>
                </a:cxn>
                <a:cxn ang="0">
                  <a:pos x="378" y="412"/>
                </a:cxn>
                <a:cxn ang="0">
                  <a:pos x="312" y="724"/>
                </a:cxn>
                <a:cxn ang="0">
                  <a:pos x="138" y="928"/>
                </a:cxn>
                <a:cxn ang="0">
                  <a:pos x="0" y="976"/>
                </a:cxn>
                <a:cxn ang="0">
                  <a:pos x="0" y="1222"/>
                </a:cxn>
                <a:cxn ang="0">
                  <a:pos x="750" y="1222"/>
                </a:cxn>
                <a:cxn ang="0">
                  <a:pos x="750" y="178"/>
                </a:cxn>
                <a:cxn ang="0">
                  <a:pos x="372" y="154"/>
                </a:cxn>
              </a:cxnLst>
              <a:rect l="0" t="0" r="r" b="b"/>
              <a:pathLst>
                <a:path w="750" h="1222">
                  <a:moveTo>
                    <a:pt x="372" y="154"/>
                  </a:moveTo>
                  <a:cubicBezTo>
                    <a:pt x="309" y="193"/>
                    <a:pt x="388" y="317"/>
                    <a:pt x="378" y="412"/>
                  </a:cubicBezTo>
                  <a:cubicBezTo>
                    <a:pt x="368" y="507"/>
                    <a:pt x="352" y="638"/>
                    <a:pt x="312" y="724"/>
                  </a:cubicBezTo>
                  <a:cubicBezTo>
                    <a:pt x="272" y="810"/>
                    <a:pt x="190" y="886"/>
                    <a:pt x="138" y="928"/>
                  </a:cubicBezTo>
                  <a:cubicBezTo>
                    <a:pt x="86" y="970"/>
                    <a:pt x="23" y="927"/>
                    <a:pt x="0" y="976"/>
                  </a:cubicBezTo>
                  <a:lnTo>
                    <a:pt x="0" y="1222"/>
                  </a:lnTo>
                  <a:lnTo>
                    <a:pt x="750" y="1222"/>
                  </a:lnTo>
                  <a:lnTo>
                    <a:pt x="750" y="178"/>
                  </a:lnTo>
                  <a:cubicBezTo>
                    <a:pt x="687" y="0"/>
                    <a:pt x="451" y="159"/>
                    <a:pt x="372" y="154"/>
                  </a:cubicBezTo>
                  <a:close/>
                </a:path>
              </a:pathLst>
            </a:cu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" name="Freeform 47"/>
            <p:cNvSpPr>
              <a:spLocks/>
            </p:cNvSpPr>
            <p:nvPr/>
          </p:nvSpPr>
          <p:spPr bwMode="auto">
            <a:xfrm>
              <a:off x="5001" y="3060"/>
              <a:ext cx="768" cy="1260"/>
            </a:xfrm>
            <a:custGeom>
              <a:avLst/>
              <a:gdLst/>
              <a:ahLst/>
              <a:cxnLst>
                <a:cxn ang="0">
                  <a:pos x="0" y="1260"/>
                </a:cxn>
                <a:cxn ang="0">
                  <a:pos x="0" y="1134"/>
                </a:cxn>
                <a:cxn ang="0">
                  <a:pos x="210" y="1032"/>
                </a:cxn>
                <a:cxn ang="0">
                  <a:pos x="324" y="918"/>
                </a:cxn>
                <a:cxn ang="0">
                  <a:pos x="414" y="714"/>
                </a:cxn>
                <a:cxn ang="0">
                  <a:pos x="450" y="456"/>
                </a:cxn>
                <a:cxn ang="0">
                  <a:pos x="438" y="258"/>
                </a:cxn>
                <a:cxn ang="0">
                  <a:pos x="684" y="0"/>
                </a:cxn>
                <a:cxn ang="0">
                  <a:pos x="768" y="18"/>
                </a:cxn>
                <a:cxn ang="0">
                  <a:pos x="768" y="1254"/>
                </a:cxn>
                <a:cxn ang="0">
                  <a:pos x="0" y="1260"/>
                </a:cxn>
              </a:cxnLst>
              <a:rect l="0" t="0" r="r" b="b"/>
              <a:pathLst>
                <a:path w="768" h="1260">
                  <a:moveTo>
                    <a:pt x="0" y="1260"/>
                  </a:moveTo>
                  <a:lnTo>
                    <a:pt x="0" y="1134"/>
                  </a:lnTo>
                  <a:lnTo>
                    <a:pt x="210" y="1032"/>
                  </a:lnTo>
                  <a:lnTo>
                    <a:pt x="324" y="918"/>
                  </a:lnTo>
                  <a:lnTo>
                    <a:pt x="414" y="714"/>
                  </a:lnTo>
                  <a:lnTo>
                    <a:pt x="450" y="456"/>
                  </a:lnTo>
                  <a:lnTo>
                    <a:pt x="438" y="258"/>
                  </a:lnTo>
                  <a:lnTo>
                    <a:pt x="684" y="0"/>
                  </a:lnTo>
                  <a:lnTo>
                    <a:pt x="768" y="18"/>
                  </a:lnTo>
                  <a:lnTo>
                    <a:pt x="768" y="1254"/>
                  </a:lnTo>
                  <a:lnTo>
                    <a:pt x="0" y="1260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50000">
                  <a:schemeClr val="hlink"/>
                </a:gs>
                <a:gs pos="100000">
                  <a:schemeClr val="folHlink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" name="Freeform 48"/>
            <p:cNvSpPr>
              <a:spLocks/>
            </p:cNvSpPr>
            <p:nvPr/>
          </p:nvSpPr>
          <p:spPr bwMode="auto">
            <a:xfrm>
              <a:off x="4994" y="1775"/>
              <a:ext cx="776" cy="2543"/>
            </a:xfrm>
            <a:custGeom>
              <a:avLst/>
              <a:gdLst/>
              <a:ahLst/>
              <a:cxnLst>
                <a:cxn ang="0">
                  <a:pos x="550" y="115"/>
                </a:cxn>
                <a:cxn ang="0">
                  <a:pos x="460" y="529"/>
                </a:cxn>
                <a:cxn ang="0">
                  <a:pos x="298" y="925"/>
                </a:cxn>
                <a:cxn ang="0">
                  <a:pos x="76" y="1267"/>
                </a:cxn>
                <a:cxn ang="0">
                  <a:pos x="4" y="1339"/>
                </a:cxn>
                <a:cxn ang="0">
                  <a:pos x="100" y="1351"/>
                </a:cxn>
                <a:cxn ang="0">
                  <a:pos x="286" y="1399"/>
                </a:cxn>
                <a:cxn ang="0">
                  <a:pos x="394" y="1525"/>
                </a:cxn>
                <a:cxn ang="0">
                  <a:pos x="478" y="1705"/>
                </a:cxn>
                <a:cxn ang="0">
                  <a:pos x="478" y="1969"/>
                </a:cxn>
                <a:cxn ang="0">
                  <a:pos x="370" y="2263"/>
                </a:cxn>
                <a:cxn ang="0">
                  <a:pos x="124" y="2479"/>
                </a:cxn>
                <a:cxn ang="0">
                  <a:pos x="22" y="2515"/>
                </a:cxn>
                <a:cxn ang="0">
                  <a:pos x="196" y="2533"/>
                </a:cxn>
                <a:cxn ang="0">
                  <a:pos x="388" y="2455"/>
                </a:cxn>
                <a:cxn ang="0">
                  <a:pos x="502" y="2299"/>
                </a:cxn>
                <a:cxn ang="0">
                  <a:pos x="598" y="2197"/>
                </a:cxn>
                <a:cxn ang="0">
                  <a:pos x="694" y="2197"/>
                </a:cxn>
                <a:cxn ang="0">
                  <a:pos x="742" y="2230"/>
                </a:cxn>
                <a:cxn ang="0">
                  <a:pos x="712" y="2137"/>
                </a:cxn>
                <a:cxn ang="0">
                  <a:pos x="664" y="1807"/>
                </a:cxn>
                <a:cxn ang="0">
                  <a:pos x="670" y="1561"/>
                </a:cxn>
                <a:cxn ang="0">
                  <a:pos x="718" y="1393"/>
                </a:cxn>
                <a:cxn ang="0">
                  <a:pos x="748" y="1219"/>
                </a:cxn>
                <a:cxn ang="0">
                  <a:pos x="550" y="115"/>
                </a:cxn>
              </a:cxnLst>
              <a:rect l="0" t="0" r="r" b="b"/>
              <a:pathLst>
                <a:path w="776" h="2543">
                  <a:moveTo>
                    <a:pt x="550" y="115"/>
                  </a:moveTo>
                  <a:cubicBezTo>
                    <a:pt x="502" y="0"/>
                    <a:pt x="502" y="394"/>
                    <a:pt x="460" y="529"/>
                  </a:cubicBezTo>
                  <a:cubicBezTo>
                    <a:pt x="418" y="664"/>
                    <a:pt x="362" y="802"/>
                    <a:pt x="298" y="925"/>
                  </a:cubicBezTo>
                  <a:cubicBezTo>
                    <a:pt x="234" y="1048"/>
                    <a:pt x="125" y="1198"/>
                    <a:pt x="76" y="1267"/>
                  </a:cubicBezTo>
                  <a:cubicBezTo>
                    <a:pt x="27" y="1336"/>
                    <a:pt x="0" y="1325"/>
                    <a:pt x="4" y="1339"/>
                  </a:cubicBezTo>
                  <a:cubicBezTo>
                    <a:pt x="8" y="1353"/>
                    <a:pt x="53" y="1341"/>
                    <a:pt x="100" y="1351"/>
                  </a:cubicBezTo>
                  <a:cubicBezTo>
                    <a:pt x="147" y="1361"/>
                    <a:pt x="237" y="1370"/>
                    <a:pt x="286" y="1399"/>
                  </a:cubicBezTo>
                  <a:cubicBezTo>
                    <a:pt x="335" y="1428"/>
                    <a:pt x="362" y="1474"/>
                    <a:pt x="394" y="1525"/>
                  </a:cubicBezTo>
                  <a:cubicBezTo>
                    <a:pt x="426" y="1576"/>
                    <a:pt x="464" y="1631"/>
                    <a:pt x="478" y="1705"/>
                  </a:cubicBezTo>
                  <a:cubicBezTo>
                    <a:pt x="492" y="1779"/>
                    <a:pt x="496" y="1876"/>
                    <a:pt x="478" y="1969"/>
                  </a:cubicBezTo>
                  <a:cubicBezTo>
                    <a:pt x="460" y="2062"/>
                    <a:pt x="429" y="2178"/>
                    <a:pt x="370" y="2263"/>
                  </a:cubicBezTo>
                  <a:cubicBezTo>
                    <a:pt x="311" y="2348"/>
                    <a:pt x="238" y="2428"/>
                    <a:pt x="124" y="2479"/>
                  </a:cubicBezTo>
                  <a:cubicBezTo>
                    <a:pt x="66" y="2521"/>
                    <a:pt x="10" y="2506"/>
                    <a:pt x="22" y="2515"/>
                  </a:cubicBezTo>
                  <a:cubicBezTo>
                    <a:pt x="34" y="2524"/>
                    <a:pt x="135" y="2543"/>
                    <a:pt x="196" y="2533"/>
                  </a:cubicBezTo>
                  <a:cubicBezTo>
                    <a:pt x="257" y="2523"/>
                    <a:pt x="337" y="2494"/>
                    <a:pt x="388" y="2455"/>
                  </a:cubicBezTo>
                  <a:cubicBezTo>
                    <a:pt x="439" y="2416"/>
                    <a:pt x="467" y="2342"/>
                    <a:pt x="502" y="2299"/>
                  </a:cubicBezTo>
                  <a:cubicBezTo>
                    <a:pt x="537" y="2256"/>
                    <a:pt x="566" y="2214"/>
                    <a:pt x="598" y="2197"/>
                  </a:cubicBezTo>
                  <a:cubicBezTo>
                    <a:pt x="630" y="2180"/>
                    <a:pt x="670" y="2191"/>
                    <a:pt x="694" y="2197"/>
                  </a:cubicBezTo>
                  <a:cubicBezTo>
                    <a:pt x="718" y="2203"/>
                    <a:pt x="739" y="2240"/>
                    <a:pt x="742" y="2230"/>
                  </a:cubicBezTo>
                  <a:cubicBezTo>
                    <a:pt x="745" y="2220"/>
                    <a:pt x="725" y="2207"/>
                    <a:pt x="712" y="2137"/>
                  </a:cubicBezTo>
                  <a:cubicBezTo>
                    <a:pt x="699" y="2067"/>
                    <a:pt x="671" y="1903"/>
                    <a:pt x="664" y="1807"/>
                  </a:cubicBezTo>
                  <a:cubicBezTo>
                    <a:pt x="657" y="1711"/>
                    <a:pt x="661" y="1630"/>
                    <a:pt x="670" y="1561"/>
                  </a:cubicBezTo>
                  <a:cubicBezTo>
                    <a:pt x="679" y="1492"/>
                    <a:pt x="705" y="1450"/>
                    <a:pt x="718" y="1393"/>
                  </a:cubicBezTo>
                  <a:cubicBezTo>
                    <a:pt x="731" y="1336"/>
                    <a:pt x="776" y="1427"/>
                    <a:pt x="748" y="1219"/>
                  </a:cubicBezTo>
                  <a:cubicBezTo>
                    <a:pt x="720" y="1011"/>
                    <a:pt x="598" y="230"/>
                    <a:pt x="550" y="115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" name="Freeform 49" descr="kimonopat1"/>
            <p:cNvSpPr>
              <a:spLocks/>
            </p:cNvSpPr>
            <p:nvPr/>
          </p:nvSpPr>
          <p:spPr bwMode="auto">
            <a:xfrm>
              <a:off x="5046" y="2229"/>
              <a:ext cx="617" cy="1376"/>
            </a:xfrm>
            <a:custGeom>
              <a:avLst/>
              <a:gdLst/>
              <a:ahLst/>
              <a:cxnLst>
                <a:cxn ang="0">
                  <a:pos x="486" y="3"/>
                </a:cxn>
                <a:cxn ang="0">
                  <a:pos x="402" y="381"/>
                </a:cxn>
                <a:cxn ang="0">
                  <a:pos x="216" y="777"/>
                </a:cxn>
                <a:cxn ang="0">
                  <a:pos x="0" y="1119"/>
                </a:cxn>
                <a:cxn ang="0">
                  <a:pos x="102" y="1101"/>
                </a:cxn>
                <a:cxn ang="0">
                  <a:pos x="282" y="1119"/>
                </a:cxn>
                <a:cxn ang="0">
                  <a:pos x="378" y="1185"/>
                </a:cxn>
                <a:cxn ang="0">
                  <a:pos x="432" y="1269"/>
                </a:cxn>
                <a:cxn ang="0">
                  <a:pos x="444" y="1365"/>
                </a:cxn>
                <a:cxn ang="0">
                  <a:pos x="498" y="1203"/>
                </a:cxn>
                <a:cxn ang="0">
                  <a:pos x="564" y="825"/>
                </a:cxn>
                <a:cxn ang="0">
                  <a:pos x="606" y="363"/>
                </a:cxn>
                <a:cxn ang="0">
                  <a:pos x="486" y="3"/>
                </a:cxn>
              </a:cxnLst>
              <a:rect l="0" t="0" r="r" b="b"/>
              <a:pathLst>
                <a:path w="617" h="1376">
                  <a:moveTo>
                    <a:pt x="486" y="3"/>
                  </a:moveTo>
                  <a:cubicBezTo>
                    <a:pt x="452" y="6"/>
                    <a:pt x="447" y="252"/>
                    <a:pt x="402" y="381"/>
                  </a:cubicBezTo>
                  <a:cubicBezTo>
                    <a:pt x="357" y="510"/>
                    <a:pt x="283" y="654"/>
                    <a:pt x="216" y="777"/>
                  </a:cubicBezTo>
                  <a:cubicBezTo>
                    <a:pt x="149" y="900"/>
                    <a:pt x="19" y="1065"/>
                    <a:pt x="0" y="1119"/>
                  </a:cubicBezTo>
                  <a:cubicBezTo>
                    <a:pt x="48" y="1119"/>
                    <a:pt x="55" y="1101"/>
                    <a:pt x="102" y="1101"/>
                  </a:cubicBezTo>
                  <a:cubicBezTo>
                    <a:pt x="149" y="1101"/>
                    <a:pt x="236" y="1105"/>
                    <a:pt x="282" y="1119"/>
                  </a:cubicBezTo>
                  <a:cubicBezTo>
                    <a:pt x="328" y="1133"/>
                    <a:pt x="353" y="1160"/>
                    <a:pt x="378" y="1185"/>
                  </a:cubicBezTo>
                  <a:cubicBezTo>
                    <a:pt x="403" y="1210"/>
                    <a:pt x="421" y="1239"/>
                    <a:pt x="432" y="1269"/>
                  </a:cubicBezTo>
                  <a:cubicBezTo>
                    <a:pt x="443" y="1299"/>
                    <a:pt x="433" y="1376"/>
                    <a:pt x="444" y="1365"/>
                  </a:cubicBezTo>
                  <a:cubicBezTo>
                    <a:pt x="455" y="1354"/>
                    <a:pt x="478" y="1293"/>
                    <a:pt x="498" y="1203"/>
                  </a:cubicBezTo>
                  <a:cubicBezTo>
                    <a:pt x="518" y="1113"/>
                    <a:pt x="546" y="965"/>
                    <a:pt x="564" y="825"/>
                  </a:cubicBezTo>
                  <a:cubicBezTo>
                    <a:pt x="582" y="685"/>
                    <a:pt x="617" y="496"/>
                    <a:pt x="606" y="363"/>
                  </a:cubicBezTo>
                  <a:cubicBezTo>
                    <a:pt x="595" y="230"/>
                    <a:pt x="520" y="0"/>
                    <a:pt x="486" y="3"/>
                  </a:cubicBezTo>
                  <a:close/>
                </a:path>
              </a:pathLst>
            </a:custGeom>
            <a:blipFill dpi="0" rotWithShape="0">
              <a:blip r:embed="rId3" cstate="print"/>
              <a:srcRect/>
              <a:tile tx="0" ty="0" sx="100000" sy="100000" flip="none" algn="tl"/>
            </a:blip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" name="Freeform 50" descr="kimonopat1"/>
            <p:cNvSpPr>
              <a:spLocks/>
            </p:cNvSpPr>
            <p:nvPr/>
          </p:nvSpPr>
          <p:spPr bwMode="auto">
            <a:xfrm>
              <a:off x="5193" y="269"/>
              <a:ext cx="576" cy="3180"/>
            </a:xfrm>
            <a:custGeom>
              <a:avLst/>
              <a:gdLst/>
              <a:ahLst/>
              <a:cxnLst>
                <a:cxn ang="0">
                  <a:pos x="42" y="61"/>
                </a:cxn>
                <a:cxn ang="0">
                  <a:pos x="156" y="517"/>
                </a:cxn>
                <a:cxn ang="0">
                  <a:pos x="288" y="991"/>
                </a:cxn>
                <a:cxn ang="0">
                  <a:pos x="414" y="1435"/>
                </a:cxn>
                <a:cxn ang="0">
                  <a:pos x="576" y="1807"/>
                </a:cxn>
                <a:cxn ang="0">
                  <a:pos x="576" y="3055"/>
                </a:cxn>
                <a:cxn ang="0">
                  <a:pos x="414" y="2557"/>
                </a:cxn>
                <a:cxn ang="0">
                  <a:pos x="252" y="1765"/>
                </a:cxn>
                <a:cxn ang="0">
                  <a:pos x="126" y="961"/>
                </a:cxn>
                <a:cxn ang="0">
                  <a:pos x="12" y="151"/>
                </a:cxn>
                <a:cxn ang="0">
                  <a:pos x="42" y="61"/>
                </a:cxn>
              </a:cxnLst>
              <a:rect l="0" t="0" r="r" b="b"/>
              <a:pathLst>
                <a:path w="576" h="3180">
                  <a:moveTo>
                    <a:pt x="42" y="61"/>
                  </a:moveTo>
                  <a:cubicBezTo>
                    <a:pt x="66" y="122"/>
                    <a:pt x="115" y="362"/>
                    <a:pt x="156" y="517"/>
                  </a:cubicBezTo>
                  <a:cubicBezTo>
                    <a:pt x="197" y="672"/>
                    <a:pt x="245" y="838"/>
                    <a:pt x="288" y="991"/>
                  </a:cubicBezTo>
                  <a:cubicBezTo>
                    <a:pt x="331" y="1144"/>
                    <a:pt x="366" y="1299"/>
                    <a:pt x="414" y="1435"/>
                  </a:cubicBezTo>
                  <a:cubicBezTo>
                    <a:pt x="462" y="1571"/>
                    <a:pt x="549" y="1537"/>
                    <a:pt x="576" y="1807"/>
                  </a:cubicBezTo>
                  <a:lnTo>
                    <a:pt x="576" y="3055"/>
                  </a:lnTo>
                  <a:cubicBezTo>
                    <a:pt x="549" y="3180"/>
                    <a:pt x="468" y="2772"/>
                    <a:pt x="414" y="2557"/>
                  </a:cubicBezTo>
                  <a:cubicBezTo>
                    <a:pt x="360" y="2342"/>
                    <a:pt x="300" y="2031"/>
                    <a:pt x="252" y="1765"/>
                  </a:cubicBezTo>
                  <a:cubicBezTo>
                    <a:pt x="204" y="1499"/>
                    <a:pt x="166" y="1230"/>
                    <a:pt x="126" y="961"/>
                  </a:cubicBezTo>
                  <a:cubicBezTo>
                    <a:pt x="86" y="692"/>
                    <a:pt x="24" y="299"/>
                    <a:pt x="12" y="151"/>
                  </a:cubicBezTo>
                  <a:cubicBezTo>
                    <a:pt x="0" y="3"/>
                    <a:pt x="18" y="0"/>
                    <a:pt x="42" y="61"/>
                  </a:cubicBezTo>
                  <a:close/>
                </a:path>
              </a:pathLst>
            </a:custGeom>
            <a:blipFill dpi="0" rotWithShape="0">
              <a:blip r:embed="rId3" cstate="print"/>
              <a:srcRect/>
              <a:tile tx="0" ty="0" sx="100000" sy="100000" flip="none" algn="tl"/>
            </a:blip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" name="Freeform 51"/>
            <p:cNvSpPr>
              <a:spLocks/>
            </p:cNvSpPr>
            <p:nvPr/>
          </p:nvSpPr>
          <p:spPr bwMode="auto">
            <a:xfrm>
              <a:off x="5197" y="165"/>
              <a:ext cx="573" cy="1935"/>
            </a:xfrm>
            <a:custGeom>
              <a:avLst/>
              <a:gdLst/>
              <a:ahLst/>
              <a:cxnLst>
                <a:cxn ang="0">
                  <a:pos x="69" y="63"/>
                </a:cxn>
                <a:cxn ang="0">
                  <a:pos x="207" y="549"/>
                </a:cxn>
                <a:cxn ang="0">
                  <a:pos x="381" y="1101"/>
                </a:cxn>
                <a:cxn ang="0">
                  <a:pos x="573" y="1575"/>
                </a:cxn>
                <a:cxn ang="0">
                  <a:pos x="573" y="1935"/>
                </a:cxn>
                <a:cxn ang="0">
                  <a:pos x="321" y="1449"/>
                </a:cxn>
                <a:cxn ang="0">
                  <a:pos x="147" y="699"/>
                </a:cxn>
                <a:cxn ang="0">
                  <a:pos x="15" y="171"/>
                </a:cxn>
                <a:cxn ang="0">
                  <a:pos x="69" y="63"/>
                </a:cxn>
              </a:cxnLst>
              <a:rect l="0" t="0" r="r" b="b"/>
              <a:pathLst>
                <a:path w="573" h="1935">
                  <a:moveTo>
                    <a:pt x="69" y="63"/>
                  </a:moveTo>
                  <a:cubicBezTo>
                    <a:pt x="101" y="126"/>
                    <a:pt x="155" y="376"/>
                    <a:pt x="207" y="549"/>
                  </a:cubicBezTo>
                  <a:cubicBezTo>
                    <a:pt x="259" y="722"/>
                    <a:pt x="320" y="930"/>
                    <a:pt x="381" y="1101"/>
                  </a:cubicBezTo>
                  <a:cubicBezTo>
                    <a:pt x="442" y="1272"/>
                    <a:pt x="541" y="1436"/>
                    <a:pt x="573" y="1575"/>
                  </a:cubicBezTo>
                  <a:lnTo>
                    <a:pt x="573" y="1935"/>
                  </a:lnTo>
                  <a:cubicBezTo>
                    <a:pt x="531" y="1914"/>
                    <a:pt x="392" y="1655"/>
                    <a:pt x="321" y="1449"/>
                  </a:cubicBezTo>
                  <a:cubicBezTo>
                    <a:pt x="250" y="1243"/>
                    <a:pt x="198" y="912"/>
                    <a:pt x="147" y="699"/>
                  </a:cubicBezTo>
                  <a:cubicBezTo>
                    <a:pt x="96" y="486"/>
                    <a:pt x="30" y="274"/>
                    <a:pt x="15" y="171"/>
                  </a:cubicBezTo>
                  <a:cubicBezTo>
                    <a:pt x="0" y="68"/>
                    <a:pt x="37" y="0"/>
                    <a:pt x="69" y="63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" name="Freeform 52"/>
            <p:cNvSpPr>
              <a:spLocks/>
            </p:cNvSpPr>
            <p:nvPr/>
          </p:nvSpPr>
          <p:spPr bwMode="auto">
            <a:xfrm>
              <a:off x="5004" y="0"/>
              <a:ext cx="363" cy="2112"/>
            </a:xfrm>
            <a:custGeom>
              <a:avLst/>
              <a:gdLst/>
              <a:ahLst/>
              <a:cxnLst>
                <a:cxn ang="0">
                  <a:pos x="0" y="2094"/>
                </a:cxn>
                <a:cxn ang="0">
                  <a:pos x="66" y="1992"/>
                </a:cxn>
                <a:cxn ang="0">
                  <a:pos x="150" y="1464"/>
                </a:cxn>
                <a:cxn ang="0">
                  <a:pos x="234" y="678"/>
                </a:cxn>
                <a:cxn ang="0">
                  <a:pos x="324" y="0"/>
                </a:cxn>
                <a:cxn ang="0">
                  <a:pos x="0" y="0"/>
                </a:cxn>
                <a:cxn ang="0">
                  <a:pos x="0" y="2094"/>
                </a:cxn>
              </a:cxnLst>
              <a:rect l="0" t="0" r="r" b="b"/>
              <a:pathLst>
                <a:path w="363" h="2112">
                  <a:moveTo>
                    <a:pt x="0" y="2094"/>
                  </a:moveTo>
                  <a:cubicBezTo>
                    <a:pt x="54" y="2112"/>
                    <a:pt x="41" y="2097"/>
                    <a:pt x="66" y="1992"/>
                  </a:cubicBezTo>
                  <a:cubicBezTo>
                    <a:pt x="91" y="1887"/>
                    <a:pt x="122" y="1683"/>
                    <a:pt x="150" y="1464"/>
                  </a:cubicBezTo>
                  <a:cubicBezTo>
                    <a:pt x="178" y="1245"/>
                    <a:pt x="205" y="922"/>
                    <a:pt x="234" y="678"/>
                  </a:cubicBezTo>
                  <a:cubicBezTo>
                    <a:pt x="263" y="434"/>
                    <a:pt x="363" y="113"/>
                    <a:pt x="324" y="0"/>
                  </a:cubicBezTo>
                  <a:lnTo>
                    <a:pt x="0" y="0"/>
                  </a:lnTo>
                  <a:cubicBezTo>
                    <a:pt x="0" y="0"/>
                    <a:pt x="0" y="2094"/>
                    <a:pt x="0" y="2094"/>
                  </a:cubicBezTo>
                  <a:close/>
                </a:path>
              </a:pathLst>
            </a:cu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" name="Freeform 53"/>
            <p:cNvSpPr>
              <a:spLocks/>
            </p:cNvSpPr>
            <p:nvPr/>
          </p:nvSpPr>
          <p:spPr bwMode="auto">
            <a:xfrm>
              <a:off x="5004" y="1"/>
              <a:ext cx="189" cy="2112"/>
            </a:xfrm>
            <a:custGeom>
              <a:avLst/>
              <a:gdLst/>
              <a:ahLst/>
              <a:cxnLst>
                <a:cxn ang="0">
                  <a:pos x="0" y="2094"/>
                </a:cxn>
                <a:cxn ang="0">
                  <a:pos x="66" y="1992"/>
                </a:cxn>
                <a:cxn ang="0">
                  <a:pos x="150" y="1464"/>
                </a:cxn>
                <a:cxn ang="0">
                  <a:pos x="234" y="678"/>
                </a:cxn>
                <a:cxn ang="0">
                  <a:pos x="324" y="0"/>
                </a:cxn>
                <a:cxn ang="0">
                  <a:pos x="0" y="0"/>
                </a:cxn>
                <a:cxn ang="0">
                  <a:pos x="0" y="2094"/>
                </a:cxn>
              </a:cxnLst>
              <a:rect l="0" t="0" r="r" b="b"/>
              <a:pathLst>
                <a:path w="363" h="2112">
                  <a:moveTo>
                    <a:pt x="0" y="2094"/>
                  </a:moveTo>
                  <a:cubicBezTo>
                    <a:pt x="54" y="2112"/>
                    <a:pt x="41" y="2097"/>
                    <a:pt x="66" y="1992"/>
                  </a:cubicBezTo>
                  <a:cubicBezTo>
                    <a:pt x="91" y="1887"/>
                    <a:pt x="122" y="1683"/>
                    <a:pt x="150" y="1464"/>
                  </a:cubicBezTo>
                  <a:cubicBezTo>
                    <a:pt x="178" y="1245"/>
                    <a:pt x="205" y="922"/>
                    <a:pt x="234" y="678"/>
                  </a:cubicBezTo>
                  <a:cubicBezTo>
                    <a:pt x="263" y="434"/>
                    <a:pt x="363" y="113"/>
                    <a:pt x="324" y="0"/>
                  </a:cubicBezTo>
                  <a:lnTo>
                    <a:pt x="0" y="0"/>
                  </a:lnTo>
                  <a:cubicBezTo>
                    <a:pt x="0" y="0"/>
                    <a:pt x="0" y="2094"/>
                    <a:pt x="0" y="209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50000">
                  <a:schemeClr val="hlink"/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" name="Rectangle 54"/>
            <p:cNvSpPr>
              <a:spLocks noChangeArrowheads="1"/>
            </p:cNvSpPr>
            <p:nvPr/>
          </p:nvSpPr>
          <p:spPr bwMode="auto">
            <a:xfrm>
              <a:off x="4955" y="1"/>
              <a:ext cx="56" cy="4320"/>
            </a:xfrm>
            <a:prstGeom prst="rect">
              <a:avLst/>
            </a:pr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/>
            </a:p>
          </p:txBody>
        </p:sp>
        <p:sp>
          <p:nvSpPr>
            <p:cNvPr id="18" name="Freeform 55"/>
            <p:cNvSpPr>
              <a:spLocks/>
            </p:cNvSpPr>
            <p:nvPr/>
          </p:nvSpPr>
          <p:spPr bwMode="auto">
            <a:xfrm>
              <a:off x="5013" y="3924"/>
              <a:ext cx="734" cy="390"/>
            </a:xfrm>
            <a:custGeom>
              <a:avLst/>
              <a:gdLst/>
              <a:ahLst/>
              <a:cxnLst>
                <a:cxn ang="0">
                  <a:pos x="1" y="357"/>
                </a:cxn>
                <a:cxn ang="0">
                  <a:pos x="109" y="341"/>
                </a:cxn>
                <a:cxn ang="0">
                  <a:pos x="241" y="305"/>
                </a:cxn>
                <a:cxn ang="0">
                  <a:pos x="353" y="209"/>
                </a:cxn>
                <a:cxn ang="0">
                  <a:pos x="429" y="89"/>
                </a:cxn>
                <a:cxn ang="0">
                  <a:pos x="493" y="17"/>
                </a:cxn>
                <a:cxn ang="0">
                  <a:pos x="577" y="1"/>
                </a:cxn>
                <a:cxn ang="0">
                  <a:pos x="629" y="21"/>
                </a:cxn>
                <a:cxn ang="0">
                  <a:pos x="673" y="65"/>
                </a:cxn>
                <a:cxn ang="0">
                  <a:pos x="673" y="137"/>
                </a:cxn>
                <a:cxn ang="0">
                  <a:pos x="561" y="225"/>
                </a:cxn>
                <a:cxn ang="0">
                  <a:pos x="425" y="297"/>
                </a:cxn>
                <a:cxn ang="0">
                  <a:pos x="245" y="357"/>
                </a:cxn>
                <a:cxn ang="0">
                  <a:pos x="113" y="377"/>
                </a:cxn>
                <a:cxn ang="0">
                  <a:pos x="1" y="357"/>
                </a:cxn>
              </a:cxnLst>
              <a:rect l="0" t="0" r="r" b="b"/>
              <a:pathLst>
                <a:path w="692" h="378">
                  <a:moveTo>
                    <a:pt x="1" y="357"/>
                  </a:moveTo>
                  <a:cubicBezTo>
                    <a:pt x="0" y="351"/>
                    <a:pt x="69" y="350"/>
                    <a:pt x="109" y="341"/>
                  </a:cubicBezTo>
                  <a:cubicBezTo>
                    <a:pt x="149" y="332"/>
                    <a:pt x="200" y="327"/>
                    <a:pt x="241" y="305"/>
                  </a:cubicBezTo>
                  <a:cubicBezTo>
                    <a:pt x="282" y="283"/>
                    <a:pt x="322" y="245"/>
                    <a:pt x="353" y="209"/>
                  </a:cubicBezTo>
                  <a:cubicBezTo>
                    <a:pt x="384" y="173"/>
                    <a:pt x="406" y="121"/>
                    <a:pt x="429" y="89"/>
                  </a:cubicBezTo>
                  <a:cubicBezTo>
                    <a:pt x="452" y="57"/>
                    <a:pt x="468" y="32"/>
                    <a:pt x="493" y="17"/>
                  </a:cubicBezTo>
                  <a:cubicBezTo>
                    <a:pt x="518" y="2"/>
                    <a:pt x="554" y="0"/>
                    <a:pt x="577" y="1"/>
                  </a:cubicBezTo>
                  <a:cubicBezTo>
                    <a:pt x="600" y="2"/>
                    <a:pt x="613" y="10"/>
                    <a:pt x="629" y="21"/>
                  </a:cubicBezTo>
                  <a:cubicBezTo>
                    <a:pt x="645" y="32"/>
                    <a:pt x="666" y="46"/>
                    <a:pt x="673" y="65"/>
                  </a:cubicBezTo>
                  <a:cubicBezTo>
                    <a:pt x="680" y="84"/>
                    <a:pt x="692" y="110"/>
                    <a:pt x="673" y="137"/>
                  </a:cubicBezTo>
                  <a:cubicBezTo>
                    <a:pt x="654" y="164"/>
                    <a:pt x="602" y="198"/>
                    <a:pt x="561" y="225"/>
                  </a:cubicBezTo>
                  <a:cubicBezTo>
                    <a:pt x="520" y="252"/>
                    <a:pt x="478" y="275"/>
                    <a:pt x="425" y="297"/>
                  </a:cubicBezTo>
                  <a:cubicBezTo>
                    <a:pt x="372" y="319"/>
                    <a:pt x="297" y="344"/>
                    <a:pt x="245" y="357"/>
                  </a:cubicBezTo>
                  <a:cubicBezTo>
                    <a:pt x="193" y="370"/>
                    <a:pt x="156" y="376"/>
                    <a:pt x="113" y="377"/>
                  </a:cubicBezTo>
                  <a:cubicBezTo>
                    <a:pt x="70" y="378"/>
                    <a:pt x="2" y="363"/>
                    <a:pt x="1" y="357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" name="AutoShape 56"/>
            <p:cNvSpPr>
              <a:spLocks noChangeArrowheads="1"/>
            </p:cNvSpPr>
            <p:nvPr/>
          </p:nvSpPr>
          <p:spPr bwMode="hidden">
            <a:xfrm rot="5400000">
              <a:off x="2724" y="2089"/>
              <a:ext cx="4320" cy="142"/>
            </a:xfrm>
            <a:custGeom>
              <a:avLst/>
              <a:gdLst>
                <a:gd name="G0" fmla="+- 607 0 0"/>
                <a:gd name="G1" fmla="+- 21600 0 607"/>
                <a:gd name="G2" fmla="*/ 607 1 2"/>
                <a:gd name="G3" fmla="+- 21600 0 G2"/>
                <a:gd name="G4" fmla="+/ 607 21600 2"/>
                <a:gd name="G5" fmla="+/ G1 0 2"/>
                <a:gd name="G6" fmla="*/ 21600 21600 607"/>
                <a:gd name="G7" fmla="*/ G6 1 2"/>
                <a:gd name="G8" fmla="+- 21600 0 G7"/>
                <a:gd name="G9" fmla="*/ 21600 1 2"/>
                <a:gd name="G10" fmla="+- 607 0 G9"/>
                <a:gd name="G11" fmla="?: G10 G8 0"/>
                <a:gd name="G12" fmla="?: G10 G7 21600"/>
                <a:gd name="T0" fmla="*/ 21296 w 21600"/>
                <a:gd name="T1" fmla="*/ 10800 h 21600"/>
                <a:gd name="T2" fmla="*/ 10800 w 21600"/>
                <a:gd name="T3" fmla="*/ 21600 h 21600"/>
                <a:gd name="T4" fmla="*/ 304 w 21600"/>
                <a:gd name="T5" fmla="*/ 10800 h 21600"/>
                <a:gd name="T6" fmla="*/ 10800 w 21600"/>
                <a:gd name="T7" fmla="*/ 0 h 21600"/>
                <a:gd name="T8" fmla="*/ 2104 w 21600"/>
                <a:gd name="T9" fmla="*/ 2104 h 21600"/>
                <a:gd name="T10" fmla="*/ 19496 w 21600"/>
                <a:gd name="T11" fmla="*/ 19496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607" y="21600"/>
                  </a:lnTo>
                  <a:lnTo>
                    <a:pt x="20993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 wrap="none" anchor="ctr"/>
            <a:lstStyle/>
            <a:p>
              <a:pPr algn="ctr">
                <a:defRPr/>
              </a:pPr>
              <a:endParaRPr kumimoji="1" lang="ru-RU"/>
            </a:p>
          </p:txBody>
        </p:sp>
      </p:grpSp>
      <p:sp>
        <p:nvSpPr>
          <p:cNvPr id="326713" name="Rectangle 57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370013"/>
            <a:ext cx="6965950" cy="20574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26714" name="Rectangle 5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727200" y="3886200"/>
            <a:ext cx="5640388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59" name="Rectangle 59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75C011-09D4-445E-B3CC-648C9B282884}" type="datetimeFigureOut">
              <a:rPr lang="ru-RU"/>
              <a:pPr>
                <a:defRPr/>
              </a:pPr>
              <a:t>27.10.2013</a:t>
            </a:fld>
            <a:endParaRPr lang="ru-RU"/>
          </a:p>
        </p:txBody>
      </p:sp>
      <p:sp>
        <p:nvSpPr>
          <p:cNvPr id="60" name="Rectangle 6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1" name="Rectangle 6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DD496A-F3A5-4E27-AE8E-EA11DD283C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3EEC6B-9229-4617-94DA-6A7FD5C1C410}" type="datetimeFigureOut">
              <a:rPr lang="ru-RU"/>
              <a:pPr>
                <a:defRPr/>
              </a:pPr>
              <a:t>27.10.2013</a:t>
            </a:fld>
            <a:endParaRPr lang="ru-RU"/>
          </a:p>
        </p:txBody>
      </p:sp>
      <p:sp>
        <p:nvSpPr>
          <p:cNvPr id="5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9B305C-7B6C-4343-B7BE-5BF50D6212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3EB1DA-FBDB-4504-9115-0ECAE8D652B9}" type="datetimeFigureOut">
              <a:rPr lang="ru-RU"/>
              <a:pPr>
                <a:defRPr/>
              </a:pPr>
              <a:t>27.10.2013</a:t>
            </a:fld>
            <a:endParaRPr lang="ru-RU"/>
          </a:p>
        </p:txBody>
      </p:sp>
      <p:sp>
        <p:nvSpPr>
          <p:cNvPr id="5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7CE311-6AC8-4C1B-9D4C-450D339BB9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63525" y="1598613"/>
            <a:ext cx="3616325" cy="4497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032250" y="1598613"/>
            <a:ext cx="3617913" cy="4497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0136B1-6941-437F-9EC2-B5D321B257A0}" type="datetimeFigureOut">
              <a:rPr lang="ru-RU"/>
              <a:pPr>
                <a:defRPr/>
              </a:pPr>
              <a:t>27.10.2013</a:t>
            </a:fld>
            <a:endParaRPr lang="ru-RU"/>
          </a:p>
        </p:txBody>
      </p:sp>
      <p:sp>
        <p:nvSpPr>
          <p:cNvPr id="6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6D61BE-5CB7-4DB8-A06E-8A507350B1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1F94B9-61CD-499B-86CA-1E6994F56E4D}" type="datetimeFigureOut">
              <a:rPr lang="ru-RU"/>
              <a:pPr>
                <a:defRPr/>
              </a:pPr>
              <a:t>27.10.2013</a:t>
            </a:fld>
            <a:endParaRPr lang="ru-RU"/>
          </a:p>
        </p:txBody>
      </p:sp>
      <p:sp>
        <p:nvSpPr>
          <p:cNvPr id="8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95C0D9-9302-4964-9053-022AD142C7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0CD9BA-7FE4-44D9-B349-9BAA6C386D93}" type="datetimeFigureOut">
              <a:rPr lang="ru-RU"/>
              <a:pPr>
                <a:defRPr/>
              </a:pPr>
              <a:t>27.10.2013</a:t>
            </a:fld>
            <a:endParaRPr lang="ru-RU"/>
          </a:p>
        </p:txBody>
      </p:sp>
      <p:sp>
        <p:nvSpPr>
          <p:cNvPr id="4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91B95E-D768-42EF-AEC0-B404CED4E4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67D4E1-7517-4453-8817-5B732E1364C6}" type="datetimeFigureOut">
              <a:rPr lang="ru-RU"/>
              <a:pPr>
                <a:defRPr/>
              </a:pPr>
              <a:t>27.10.2013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5C94DA-8440-41D6-BCC0-B085AC308B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E55842-890B-4AAE-8BFB-F961DEED65AE}" type="datetimeFigureOut">
              <a:rPr lang="ru-RU"/>
              <a:pPr>
                <a:defRPr/>
              </a:pPr>
              <a:t>27.10.2013</a:t>
            </a:fld>
            <a:endParaRPr lang="ru-RU"/>
          </a:p>
        </p:txBody>
      </p:sp>
      <p:sp>
        <p:nvSpPr>
          <p:cNvPr id="3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9326CC-AA6B-4803-971A-1E301F528E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9BC7F6-A6FC-4849-8CE0-196DB609F4FB}" type="datetimeFigureOut">
              <a:rPr lang="ru-RU"/>
              <a:pPr>
                <a:defRPr/>
              </a:pPr>
              <a:t>27.10.2013</a:t>
            </a:fld>
            <a:endParaRPr lang="ru-RU"/>
          </a:p>
        </p:txBody>
      </p:sp>
      <p:sp>
        <p:nvSpPr>
          <p:cNvPr id="6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9249D4-80A8-474C-AE00-8A1E24B3EF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72ED64-0AE0-4A31-9354-5A1E1DF7C53C}" type="datetimeFigureOut">
              <a:rPr lang="ru-RU"/>
              <a:pPr>
                <a:defRPr/>
              </a:pPr>
              <a:t>27.10.2013</a:t>
            </a:fld>
            <a:endParaRPr lang="ru-RU"/>
          </a:p>
        </p:txBody>
      </p:sp>
      <p:sp>
        <p:nvSpPr>
          <p:cNvPr id="6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EC42E4-036D-4701-BA46-B2AA7ED406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1E9FAC-F021-42D2-B9C4-E1034FB34373}" type="datetimeFigureOut">
              <a:rPr lang="ru-RU"/>
              <a:pPr>
                <a:defRPr/>
              </a:pPr>
              <a:t>27.10.2013</a:t>
            </a:fld>
            <a:endParaRPr lang="ru-RU"/>
          </a:p>
        </p:txBody>
      </p:sp>
      <p:sp>
        <p:nvSpPr>
          <p:cNvPr id="5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312D70-1D23-491C-9788-8D626ECE5D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5827713" y="227013"/>
            <a:ext cx="1868487" cy="586898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19075" y="227013"/>
            <a:ext cx="5456238" cy="586898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F920E9-7687-4DA6-BBD7-77ED5390A848}" type="datetimeFigureOut">
              <a:rPr lang="ru-RU"/>
              <a:pPr>
                <a:defRPr/>
              </a:pPr>
              <a:t>27.10.2013</a:t>
            </a:fld>
            <a:endParaRPr lang="ru-RU"/>
          </a:p>
        </p:txBody>
      </p:sp>
      <p:sp>
        <p:nvSpPr>
          <p:cNvPr id="5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0F6A50-A701-4481-A8CC-77FE6FD1E6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59875" cy="6858000"/>
            <a:chOff x="0" y="0"/>
            <a:chExt cx="5770" cy="4320"/>
          </a:xfrm>
        </p:grpSpPr>
        <p:sp>
          <p:nvSpPr>
            <p:cNvPr id="5" name="Rectangle 3"/>
            <p:cNvSpPr>
              <a:spLocks noChangeArrowheads="1"/>
            </p:cNvSpPr>
            <p:nvPr userDrawn="1"/>
          </p:nvSpPr>
          <p:spPr bwMode="hidden">
            <a:xfrm>
              <a:off x="5232" y="1"/>
              <a:ext cx="528" cy="4319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tint val="94118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" name="Rectangle 4"/>
            <p:cNvSpPr>
              <a:spLocks noChangeArrowheads="1"/>
            </p:cNvSpPr>
            <p:nvPr userDrawn="1"/>
          </p:nvSpPr>
          <p:spPr bwMode="hidden">
            <a:xfrm>
              <a:off x="1056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Rectangle 5"/>
            <p:cNvSpPr>
              <a:spLocks noChangeArrowheads="1"/>
            </p:cNvSpPr>
            <p:nvPr userDrawn="1"/>
          </p:nvSpPr>
          <p:spPr bwMode="hidden">
            <a:xfrm>
              <a:off x="172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Rectangle 6"/>
            <p:cNvSpPr>
              <a:spLocks noChangeArrowheads="1"/>
            </p:cNvSpPr>
            <p:nvPr userDrawn="1"/>
          </p:nvSpPr>
          <p:spPr bwMode="hidden">
            <a:xfrm>
              <a:off x="2256" y="0"/>
              <a:ext cx="240" cy="432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Rectangle 7"/>
            <p:cNvSpPr>
              <a:spLocks noChangeArrowheads="1"/>
            </p:cNvSpPr>
            <p:nvPr userDrawn="1"/>
          </p:nvSpPr>
          <p:spPr bwMode="hidden">
            <a:xfrm>
              <a:off x="1344" y="0"/>
              <a:ext cx="38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" name="Rectangle 8"/>
            <p:cNvSpPr>
              <a:spLocks noChangeArrowheads="1"/>
            </p:cNvSpPr>
            <p:nvPr userDrawn="1"/>
          </p:nvSpPr>
          <p:spPr bwMode="hidden">
            <a:xfrm>
              <a:off x="480" y="0"/>
              <a:ext cx="576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" name="Rectangle 9"/>
            <p:cNvSpPr>
              <a:spLocks noChangeArrowheads="1"/>
            </p:cNvSpPr>
            <p:nvPr userDrawn="1"/>
          </p:nvSpPr>
          <p:spPr bwMode="hidden">
            <a:xfrm>
              <a:off x="288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8470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" name="Rectangle 10"/>
            <p:cNvSpPr>
              <a:spLocks noChangeArrowheads="1"/>
            </p:cNvSpPr>
            <p:nvPr userDrawn="1"/>
          </p:nvSpPr>
          <p:spPr bwMode="hidden">
            <a:xfrm>
              <a:off x="0" y="0"/>
              <a:ext cx="288" cy="4320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" name="Rectangle 11"/>
            <p:cNvSpPr>
              <a:spLocks noChangeArrowheads="1"/>
            </p:cNvSpPr>
            <p:nvPr userDrawn="1"/>
          </p:nvSpPr>
          <p:spPr bwMode="hidden">
            <a:xfrm>
              <a:off x="2160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" name="Rectangle 12"/>
            <p:cNvSpPr>
              <a:spLocks noChangeArrowheads="1"/>
            </p:cNvSpPr>
            <p:nvPr userDrawn="1"/>
          </p:nvSpPr>
          <p:spPr bwMode="hidden">
            <a:xfrm>
              <a:off x="2784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" name="Rectangle 13"/>
            <p:cNvSpPr>
              <a:spLocks noChangeArrowheads="1"/>
            </p:cNvSpPr>
            <p:nvPr userDrawn="1"/>
          </p:nvSpPr>
          <p:spPr bwMode="hidden">
            <a:xfrm>
              <a:off x="1248" y="0"/>
              <a:ext cx="144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" name="Rectangle 14"/>
            <p:cNvSpPr>
              <a:spLocks noChangeArrowheads="1"/>
            </p:cNvSpPr>
            <p:nvPr userDrawn="1"/>
          </p:nvSpPr>
          <p:spPr bwMode="hidden">
            <a:xfrm>
              <a:off x="3300" y="0"/>
              <a:ext cx="252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" name="Rectangle 15"/>
            <p:cNvSpPr>
              <a:spLocks noChangeArrowheads="1"/>
            </p:cNvSpPr>
            <p:nvPr userDrawn="1"/>
          </p:nvSpPr>
          <p:spPr bwMode="hidden">
            <a:xfrm>
              <a:off x="4656" y="0"/>
              <a:ext cx="14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" name="Rectangle 16"/>
            <p:cNvSpPr>
              <a:spLocks noChangeArrowheads="1"/>
            </p:cNvSpPr>
            <p:nvPr userDrawn="1"/>
          </p:nvSpPr>
          <p:spPr bwMode="hidden">
            <a:xfrm>
              <a:off x="4608" y="0"/>
              <a:ext cx="67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" name="Rectangle 17"/>
            <p:cNvSpPr>
              <a:spLocks noChangeArrowheads="1"/>
            </p:cNvSpPr>
            <p:nvPr userDrawn="1"/>
          </p:nvSpPr>
          <p:spPr bwMode="hidden">
            <a:xfrm>
              <a:off x="3504" y="0"/>
              <a:ext cx="62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" name="Rectangle 18"/>
            <p:cNvSpPr>
              <a:spLocks noChangeArrowheads="1"/>
            </p:cNvSpPr>
            <p:nvPr userDrawn="1"/>
          </p:nvSpPr>
          <p:spPr bwMode="hidden">
            <a:xfrm>
              <a:off x="3840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" name="Rectangle 19"/>
            <p:cNvSpPr>
              <a:spLocks noChangeArrowheads="1"/>
            </p:cNvSpPr>
            <p:nvPr userDrawn="1"/>
          </p:nvSpPr>
          <p:spPr bwMode="hidden">
            <a:xfrm>
              <a:off x="4368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2" name="Rectangle 20"/>
            <p:cNvSpPr>
              <a:spLocks noChangeArrowheads="1"/>
            </p:cNvSpPr>
            <p:nvPr userDrawn="1"/>
          </p:nvSpPr>
          <p:spPr bwMode="hidden">
            <a:xfrm>
              <a:off x="2680" y="0"/>
              <a:ext cx="15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3" name="Rectangle 21"/>
            <p:cNvSpPr>
              <a:spLocks noChangeArrowheads="1"/>
            </p:cNvSpPr>
            <p:nvPr userDrawn="1"/>
          </p:nvSpPr>
          <p:spPr bwMode="hidden">
            <a:xfrm>
              <a:off x="2366" y="0"/>
              <a:ext cx="336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4" name="Freeform 22"/>
            <p:cNvSpPr>
              <a:spLocks/>
            </p:cNvSpPr>
            <p:nvPr userDrawn="1"/>
          </p:nvSpPr>
          <p:spPr bwMode="hidden">
            <a:xfrm>
              <a:off x="1" y="3875"/>
              <a:ext cx="5760" cy="445"/>
            </a:xfrm>
            <a:custGeom>
              <a:avLst/>
              <a:gdLst/>
              <a:ahLst/>
              <a:cxnLst>
                <a:cxn ang="0">
                  <a:pos x="5700" y="86"/>
                </a:cxn>
                <a:cxn ang="0">
                  <a:pos x="5508" y="86"/>
                </a:cxn>
                <a:cxn ang="0">
                  <a:pos x="5454" y="76"/>
                </a:cxn>
                <a:cxn ang="0">
                  <a:pos x="5448" y="65"/>
                </a:cxn>
                <a:cxn ang="0">
                  <a:pos x="5442" y="44"/>
                </a:cxn>
                <a:cxn ang="0">
                  <a:pos x="5414" y="18"/>
                </a:cxn>
                <a:cxn ang="0">
                  <a:pos x="5332" y="7"/>
                </a:cxn>
                <a:cxn ang="0">
                  <a:pos x="5051" y="22"/>
                </a:cxn>
                <a:cxn ang="0">
                  <a:pos x="4986" y="55"/>
                </a:cxn>
                <a:cxn ang="0">
                  <a:pos x="4854" y="102"/>
                </a:cxn>
                <a:cxn ang="0">
                  <a:pos x="4740" y="112"/>
                </a:cxn>
                <a:cxn ang="0">
                  <a:pos x="4662" y="91"/>
                </a:cxn>
                <a:cxn ang="0">
                  <a:pos x="4598" y="25"/>
                </a:cxn>
                <a:cxn ang="0">
                  <a:pos x="4514" y="9"/>
                </a:cxn>
                <a:cxn ang="0">
                  <a:pos x="4410" y="39"/>
                </a:cxn>
                <a:cxn ang="0">
                  <a:pos x="4236" y="81"/>
                </a:cxn>
                <a:cxn ang="0">
                  <a:pos x="4020" y="102"/>
                </a:cxn>
                <a:cxn ang="0">
                  <a:pos x="3810" y="102"/>
                </a:cxn>
                <a:cxn ang="0">
                  <a:pos x="3654" y="76"/>
                </a:cxn>
                <a:cxn ang="0">
                  <a:pos x="3594" y="50"/>
                </a:cxn>
                <a:cxn ang="0">
                  <a:pos x="3528" y="44"/>
                </a:cxn>
                <a:cxn ang="0">
                  <a:pos x="3480" y="55"/>
                </a:cxn>
                <a:cxn ang="0">
                  <a:pos x="3420" y="76"/>
                </a:cxn>
                <a:cxn ang="0">
                  <a:pos x="3048" y="112"/>
                </a:cxn>
                <a:cxn ang="0">
                  <a:pos x="2844" y="128"/>
                </a:cxn>
                <a:cxn ang="0">
                  <a:pos x="2742" y="117"/>
                </a:cxn>
                <a:cxn ang="0">
                  <a:pos x="2710" y="56"/>
                </a:cxn>
                <a:cxn ang="0">
                  <a:pos x="2658" y="50"/>
                </a:cxn>
                <a:cxn ang="0">
                  <a:pos x="2558" y="95"/>
                </a:cxn>
                <a:cxn ang="0">
                  <a:pos x="2444" y="109"/>
                </a:cxn>
                <a:cxn ang="0">
                  <a:pos x="2322" y="91"/>
                </a:cxn>
                <a:cxn ang="0">
                  <a:pos x="2274" y="70"/>
                </a:cxn>
                <a:cxn ang="0">
                  <a:pos x="2185" y="3"/>
                </a:cxn>
                <a:cxn ang="0">
                  <a:pos x="2048" y="64"/>
                </a:cxn>
                <a:cxn ang="0">
                  <a:pos x="1794" y="102"/>
                </a:cxn>
                <a:cxn ang="0">
                  <a:pos x="1560" y="91"/>
                </a:cxn>
                <a:cxn ang="0">
                  <a:pos x="1482" y="76"/>
                </a:cxn>
                <a:cxn ang="0">
                  <a:pos x="1428" y="50"/>
                </a:cxn>
                <a:cxn ang="0">
                  <a:pos x="1374" y="44"/>
                </a:cxn>
                <a:cxn ang="0">
                  <a:pos x="1308" y="55"/>
                </a:cxn>
                <a:cxn ang="0">
                  <a:pos x="1140" y="107"/>
                </a:cxn>
                <a:cxn ang="0">
                  <a:pos x="948" y="143"/>
                </a:cxn>
                <a:cxn ang="0">
                  <a:pos x="708" y="138"/>
                </a:cxn>
                <a:cxn ang="0">
                  <a:pos x="534" y="96"/>
                </a:cxn>
                <a:cxn ang="0">
                  <a:pos x="444" y="55"/>
                </a:cxn>
                <a:cxn ang="0">
                  <a:pos x="396" y="34"/>
                </a:cxn>
                <a:cxn ang="0">
                  <a:pos x="378" y="39"/>
                </a:cxn>
                <a:cxn ang="0">
                  <a:pos x="342" y="70"/>
                </a:cxn>
                <a:cxn ang="0">
                  <a:pos x="288" y="96"/>
                </a:cxn>
                <a:cxn ang="0">
                  <a:pos x="192" y="112"/>
                </a:cxn>
                <a:cxn ang="0">
                  <a:pos x="90" y="112"/>
                </a:cxn>
                <a:cxn ang="0">
                  <a:pos x="0" y="96"/>
                </a:cxn>
                <a:cxn ang="0">
                  <a:pos x="5760" y="445"/>
                </a:cxn>
              </a:cxnLst>
              <a:rect l="0" t="0" r="r" b="b"/>
              <a:pathLst>
                <a:path w="5760" h="445">
                  <a:moveTo>
                    <a:pt x="5760" y="445"/>
                  </a:moveTo>
                  <a:lnTo>
                    <a:pt x="5760" y="76"/>
                  </a:lnTo>
                  <a:lnTo>
                    <a:pt x="5730" y="81"/>
                  </a:lnTo>
                  <a:lnTo>
                    <a:pt x="5700" y="86"/>
                  </a:lnTo>
                  <a:lnTo>
                    <a:pt x="5646" y="91"/>
                  </a:lnTo>
                  <a:lnTo>
                    <a:pt x="5592" y="91"/>
                  </a:lnTo>
                  <a:lnTo>
                    <a:pt x="5544" y="91"/>
                  </a:lnTo>
                  <a:lnTo>
                    <a:pt x="5508" y="86"/>
                  </a:lnTo>
                  <a:lnTo>
                    <a:pt x="5490" y="86"/>
                  </a:lnTo>
                  <a:lnTo>
                    <a:pt x="5478" y="81"/>
                  </a:lnTo>
                  <a:lnTo>
                    <a:pt x="5466" y="76"/>
                  </a:lnTo>
                  <a:lnTo>
                    <a:pt x="5454" y="76"/>
                  </a:lnTo>
                  <a:lnTo>
                    <a:pt x="5454" y="70"/>
                  </a:lnTo>
                  <a:lnTo>
                    <a:pt x="5454" y="70"/>
                  </a:lnTo>
                  <a:lnTo>
                    <a:pt x="5448" y="70"/>
                  </a:lnTo>
                  <a:lnTo>
                    <a:pt x="5448" y="65"/>
                  </a:lnTo>
                  <a:lnTo>
                    <a:pt x="5448" y="60"/>
                  </a:lnTo>
                  <a:lnTo>
                    <a:pt x="5448" y="55"/>
                  </a:lnTo>
                  <a:lnTo>
                    <a:pt x="5442" y="50"/>
                  </a:lnTo>
                  <a:lnTo>
                    <a:pt x="5442" y="44"/>
                  </a:lnTo>
                  <a:lnTo>
                    <a:pt x="5436" y="39"/>
                  </a:lnTo>
                  <a:lnTo>
                    <a:pt x="5424" y="34"/>
                  </a:lnTo>
                  <a:lnTo>
                    <a:pt x="5418" y="29"/>
                  </a:lnTo>
                  <a:lnTo>
                    <a:pt x="5414" y="18"/>
                  </a:lnTo>
                  <a:lnTo>
                    <a:pt x="5401" y="16"/>
                  </a:lnTo>
                  <a:lnTo>
                    <a:pt x="5386" y="10"/>
                  </a:lnTo>
                  <a:lnTo>
                    <a:pt x="5368" y="7"/>
                  </a:lnTo>
                  <a:lnTo>
                    <a:pt x="5332" y="7"/>
                  </a:lnTo>
                  <a:lnTo>
                    <a:pt x="5246" y="10"/>
                  </a:lnTo>
                  <a:lnTo>
                    <a:pt x="5144" y="7"/>
                  </a:lnTo>
                  <a:lnTo>
                    <a:pt x="5090" y="16"/>
                  </a:lnTo>
                  <a:lnTo>
                    <a:pt x="5051" y="22"/>
                  </a:lnTo>
                  <a:lnTo>
                    <a:pt x="5036" y="30"/>
                  </a:lnTo>
                  <a:lnTo>
                    <a:pt x="5022" y="39"/>
                  </a:lnTo>
                  <a:lnTo>
                    <a:pt x="5010" y="44"/>
                  </a:lnTo>
                  <a:lnTo>
                    <a:pt x="4986" y="55"/>
                  </a:lnTo>
                  <a:lnTo>
                    <a:pt x="4950" y="70"/>
                  </a:lnTo>
                  <a:lnTo>
                    <a:pt x="4920" y="86"/>
                  </a:lnTo>
                  <a:lnTo>
                    <a:pt x="4884" y="96"/>
                  </a:lnTo>
                  <a:lnTo>
                    <a:pt x="4854" y="102"/>
                  </a:lnTo>
                  <a:lnTo>
                    <a:pt x="4824" y="107"/>
                  </a:lnTo>
                  <a:lnTo>
                    <a:pt x="4794" y="112"/>
                  </a:lnTo>
                  <a:lnTo>
                    <a:pt x="4764" y="112"/>
                  </a:lnTo>
                  <a:lnTo>
                    <a:pt x="4740" y="112"/>
                  </a:lnTo>
                  <a:lnTo>
                    <a:pt x="4716" y="107"/>
                  </a:lnTo>
                  <a:lnTo>
                    <a:pt x="4698" y="102"/>
                  </a:lnTo>
                  <a:lnTo>
                    <a:pt x="4674" y="96"/>
                  </a:lnTo>
                  <a:lnTo>
                    <a:pt x="4662" y="91"/>
                  </a:lnTo>
                  <a:lnTo>
                    <a:pt x="4644" y="86"/>
                  </a:lnTo>
                  <a:lnTo>
                    <a:pt x="4631" y="66"/>
                  </a:lnTo>
                  <a:lnTo>
                    <a:pt x="4617" y="42"/>
                  </a:lnTo>
                  <a:lnTo>
                    <a:pt x="4598" y="25"/>
                  </a:lnTo>
                  <a:lnTo>
                    <a:pt x="4584" y="13"/>
                  </a:lnTo>
                  <a:lnTo>
                    <a:pt x="4565" y="4"/>
                  </a:lnTo>
                  <a:lnTo>
                    <a:pt x="4535" y="3"/>
                  </a:lnTo>
                  <a:lnTo>
                    <a:pt x="4514" y="9"/>
                  </a:lnTo>
                  <a:lnTo>
                    <a:pt x="4494" y="18"/>
                  </a:lnTo>
                  <a:lnTo>
                    <a:pt x="4471" y="23"/>
                  </a:lnTo>
                  <a:lnTo>
                    <a:pt x="4440" y="29"/>
                  </a:lnTo>
                  <a:lnTo>
                    <a:pt x="4410" y="39"/>
                  </a:lnTo>
                  <a:lnTo>
                    <a:pt x="4374" y="50"/>
                  </a:lnTo>
                  <a:lnTo>
                    <a:pt x="4332" y="60"/>
                  </a:lnTo>
                  <a:lnTo>
                    <a:pt x="4284" y="76"/>
                  </a:lnTo>
                  <a:lnTo>
                    <a:pt x="4236" y="81"/>
                  </a:lnTo>
                  <a:lnTo>
                    <a:pt x="4183" y="91"/>
                  </a:lnTo>
                  <a:lnTo>
                    <a:pt x="4128" y="96"/>
                  </a:lnTo>
                  <a:lnTo>
                    <a:pt x="4074" y="102"/>
                  </a:lnTo>
                  <a:lnTo>
                    <a:pt x="4020" y="102"/>
                  </a:lnTo>
                  <a:lnTo>
                    <a:pt x="3966" y="102"/>
                  </a:lnTo>
                  <a:lnTo>
                    <a:pt x="3912" y="102"/>
                  </a:lnTo>
                  <a:lnTo>
                    <a:pt x="3858" y="102"/>
                  </a:lnTo>
                  <a:lnTo>
                    <a:pt x="3810" y="102"/>
                  </a:lnTo>
                  <a:lnTo>
                    <a:pt x="3762" y="96"/>
                  </a:lnTo>
                  <a:lnTo>
                    <a:pt x="3726" y="91"/>
                  </a:lnTo>
                  <a:lnTo>
                    <a:pt x="3684" y="81"/>
                  </a:lnTo>
                  <a:lnTo>
                    <a:pt x="3654" y="76"/>
                  </a:lnTo>
                  <a:lnTo>
                    <a:pt x="3642" y="70"/>
                  </a:lnTo>
                  <a:lnTo>
                    <a:pt x="3630" y="65"/>
                  </a:lnTo>
                  <a:lnTo>
                    <a:pt x="3612" y="60"/>
                  </a:lnTo>
                  <a:lnTo>
                    <a:pt x="3594" y="50"/>
                  </a:lnTo>
                  <a:lnTo>
                    <a:pt x="3576" y="50"/>
                  </a:lnTo>
                  <a:lnTo>
                    <a:pt x="3558" y="44"/>
                  </a:lnTo>
                  <a:lnTo>
                    <a:pt x="3540" y="44"/>
                  </a:lnTo>
                  <a:lnTo>
                    <a:pt x="3528" y="44"/>
                  </a:lnTo>
                  <a:lnTo>
                    <a:pt x="3516" y="50"/>
                  </a:lnTo>
                  <a:lnTo>
                    <a:pt x="3504" y="50"/>
                  </a:lnTo>
                  <a:lnTo>
                    <a:pt x="3492" y="55"/>
                  </a:lnTo>
                  <a:lnTo>
                    <a:pt x="3480" y="55"/>
                  </a:lnTo>
                  <a:lnTo>
                    <a:pt x="3468" y="65"/>
                  </a:lnTo>
                  <a:lnTo>
                    <a:pt x="3456" y="70"/>
                  </a:lnTo>
                  <a:lnTo>
                    <a:pt x="3450" y="70"/>
                  </a:lnTo>
                  <a:lnTo>
                    <a:pt x="3420" y="76"/>
                  </a:lnTo>
                  <a:lnTo>
                    <a:pt x="3330" y="81"/>
                  </a:lnTo>
                  <a:lnTo>
                    <a:pt x="3204" y="91"/>
                  </a:lnTo>
                  <a:lnTo>
                    <a:pt x="3126" y="102"/>
                  </a:lnTo>
                  <a:lnTo>
                    <a:pt x="3048" y="112"/>
                  </a:lnTo>
                  <a:lnTo>
                    <a:pt x="2970" y="123"/>
                  </a:lnTo>
                  <a:lnTo>
                    <a:pt x="2904" y="128"/>
                  </a:lnTo>
                  <a:lnTo>
                    <a:pt x="2868" y="128"/>
                  </a:lnTo>
                  <a:lnTo>
                    <a:pt x="2844" y="128"/>
                  </a:lnTo>
                  <a:lnTo>
                    <a:pt x="2814" y="128"/>
                  </a:lnTo>
                  <a:lnTo>
                    <a:pt x="2790" y="128"/>
                  </a:lnTo>
                  <a:lnTo>
                    <a:pt x="2766" y="123"/>
                  </a:lnTo>
                  <a:lnTo>
                    <a:pt x="2742" y="117"/>
                  </a:lnTo>
                  <a:lnTo>
                    <a:pt x="2724" y="112"/>
                  </a:lnTo>
                  <a:lnTo>
                    <a:pt x="2706" y="107"/>
                  </a:lnTo>
                  <a:lnTo>
                    <a:pt x="2704" y="83"/>
                  </a:lnTo>
                  <a:lnTo>
                    <a:pt x="2710" y="56"/>
                  </a:lnTo>
                  <a:lnTo>
                    <a:pt x="2710" y="36"/>
                  </a:lnTo>
                  <a:lnTo>
                    <a:pt x="2696" y="25"/>
                  </a:lnTo>
                  <a:lnTo>
                    <a:pt x="2672" y="36"/>
                  </a:lnTo>
                  <a:lnTo>
                    <a:pt x="2658" y="50"/>
                  </a:lnTo>
                  <a:lnTo>
                    <a:pt x="2638" y="60"/>
                  </a:lnTo>
                  <a:lnTo>
                    <a:pt x="2614" y="76"/>
                  </a:lnTo>
                  <a:lnTo>
                    <a:pt x="2590" y="84"/>
                  </a:lnTo>
                  <a:lnTo>
                    <a:pt x="2558" y="95"/>
                  </a:lnTo>
                  <a:lnTo>
                    <a:pt x="2536" y="98"/>
                  </a:lnTo>
                  <a:lnTo>
                    <a:pt x="2508" y="102"/>
                  </a:lnTo>
                  <a:lnTo>
                    <a:pt x="2478" y="105"/>
                  </a:lnTo>
                  <a:lnTo>
                    <a:pt x="2444" y="109"/>
                  </a:lnTo>
                  <a:lnTo>
                    <a:pt x="2410" y="110"/>
                  </a:lnTo>
                  <a:lnTo>
                    <a:pt x="2374" y="107"/>
                  </a:lnTo>
                  <a:lnTo>
                    <a:pt x="2348" y="103"/>
                  </a:lnTo>
                  <a:lnTo>
                    <a:pt x="2322" y="91"/>
                  </a:lnTo>
                  <a:lnTo>
                    <a:pt x="2304" y="86"/>
                  </a:lnTo>
                  <a:lnTo>
                    <a:pt x="2292" y="81"/>
                  </a:lnTo>
                  <a:lnTo>
                    <a:pt x="2286" y="76"/>
                  </a:lnTo>
                  <a:lnTo>
                    <a:pt x="2274" y="70"/>
                  </a:lnTo>
                  <a:lnTo>
                    <a:pt x="2268" y="65"/>
                  </a:lnTo>
                  <a:lnTo>
                    <a:pt x="2246" y="18"/>
                  </a:lnTo>
                  <a:lnTo>
                    <a:pt x="2224" y="0"/>
                  </a:lnTo>
                  <a:lnTo>
                    <a:pt x="2185" y="3"/>
                  </a:lnTo>
                  <a:lnTo>
                    <a:pt x="2156" y="16"/>
                  </a:lnTo>
                  <a:lnTo>
                    <a:pt x="2126" y="22"/>
                  </a:lnTo>
                  <a:lnTo>
                    <a:pt x="2081" y="49"/>
                  </a:lnTo>
                  <a:lnTo>
                    <a:pt x="2048" y="64"/>
                  </a:lnTo>
                  <a:lnTo>
                    <a:pt x="2018" y="76"/>
                  </a:lnTo>
                  <a:lnTo>
                    <a:pt x="1986" y="96"/>
                  </a:lnTo>
                  <a:lnTo>
                    <a:pt x="1896" y="102"/>
                  </a:lnTo>
                  <a:lnTo>
                    <a:pt x="1794" y="102"/>
                  </a:lnTo>
                  <a:lnTo>
                    <a:pt x="1692" y="102"/>
                  </a:lnTo>
                  <a:lnTo>
                    <a:pt x="1644" y="102"/>
                  </a:lnTo>
                  <a:lnTo>
                    <a:pt x="1602" y="96"/>
                  </a:lnTo>
                  <a:lnTo>
                    <a:pt x="1560" y="91"/>
                  </a:lnTo>
                  <a:lnTo>
                    <a:pt x="1524" y="86"/>
                  </a:lnTo>
                  <a:lnTo>
                    <a:pt x="1506" y="86"/>
                  </a:lnTo>
                  <a:lnTo>
                    <a:pt x="1494" y="81"/>
                  </a:lnTo>
                  <a:lnTo>
                    <a:pt x="1482" y="76"/>
                  </a:lnTo>
                  <a:lnTo>
                    <a:pt x="1476" y="70"/>
                  </a:lnTo>
                  <a:lnTo>
                    <a:pt x="1458" y="65"/>
                  </a:lnTo>
                  <a:lnTo>
                    <a:pt x="1440" y="55"/>
                  </a:lnTo>
                  <a:lnTo>
                    <a:pt x="1428" y="50"/>
                  </a:lnTo>
                  <a:lnTo>
                    <a:pt x="1410" y="50"/>
                  </a:lnTo>
                  <a:lnTo>
                    <a:pt x="1398" y="44"/>
                  </a:lnTo>
                  <a:lnTo>
                    <a:pt x="1386" y="44"/>
                  </a:lnTo>
                  <a:lnTo>
                    <a:pt x="1374" y="44"/>
                  </a:lnTo>
                  <a:lnTo>
                    <a:pt x="1356" y="44"/>
                  </a:lnTo>
                  <a:lnTo>
                    <a:pt x="1344" y="44"/>
                  </a:lnTo>
                  <a:lnTo>
                    <a:pt x="1332" y="50"/>
                  </a:lnTo>
                  <a:lnTo>
                    <a:pt x="1308" y="55"/>
                  </a:lnTo>
                  <a:lnTo>
                    <a:pt x="1260" y="70"/>
                  </a:lnTo>
                  <a:lnTo>
                    <a:pt x="1218" y="86"/>
                  </a:lnTo>
                  <a:lnTo>
                    <a:pt x="1176" y="96"/>
                  </a:lnTo>
                  <a:lnTo>
                    <a:pt x="1140" y="107"/>
                  </a:lnTo>
                  <a:lnTo>
                    <a:pt x="1098" y="117"/>
                  </a:lnTo>
                  <a:lnTo>
                    <a:pt x="1062" y="128"/>
                  </a:lnTo>
                  <a:lnTo>
                    <a:pt x="1020" y="133"/>
                  </a:lnTo>
                  <a:lnTo>
                    <a:pt x="948" y="143"/>
                  </a:lnTo>
                  <a:lnTo>
                    <a:pt x="882" y="149"/>
                  </a:lnTo>
                  <a:lnTo>
                    <a:pt x="822" y="149"/>
                  </a:lnTo>
                  <a:lnTo>
                    <a:pt x="762" y="143"/>
                  </a:lnTo>
                  <a:lnTo>
                    <a:pt x="708" y="138"/>
                  </a:lnTo>
                  <a:lnTo>
                    <a:pt x="654" y="128"/>
                  </a:lnTo>
                  <a:lnTo>
                    <a:pt x="612" y="117"/>
                  </a:lnTo>
                  <a:lnTo>
                    <a:pt x="570" y="107"/>
                  </a:lnTo>
                  <a:lnTo>
                    <a:pt x="534" y="96"/>
                  </a:lnTo>
                  <a:lnTo>
                    <a:pt x="504" y="86"/>
                  </a:lnTo>
                  <a:lnTo>
                    <a:pt x="480" y="76"/>
                  </a:lnTo>
                  <a:lnTo>
                    <a:pt x="462" y="65"/>
                  </a:lnTo>
                  <a:lnTo>
                    <a:pt x="444" y="55"/>
                  </a:lnTo>
                  <a:lnTo>
                    <a:pt x="426" y="44"/>
                  </a:lnTo>
                  <a:lnTo>
                    <a:pt x="408" y="34"/>
                  </a:lnTo>
                  <a:lnTo>
                    <a:pt x="402" y="34"/>
                  </a:lnTo>
                  <a:lnTo>
                    <a:pt x="396" y="34"/>
                  </a:lnTo>
                  <a:lnTo>
                    <a:pt x="390" y="34"/>
                  </a:lnTo>
                  <a:lnTo>
                    <a:pt x="390" y="34"/>
                  </a:lnTo>
                  <a:lnTo>
                    <a:pt x="384" y="34"/>
                  </a:lnTo>
                  <a:lnTo>
                    <a:pt x="378" y="39"/>
                  </a:lnTo>
                  <a:lnTo>
                    <a:pt x="372" y="44"/>
                  </a:lnTo>
                  <a:lnTo>
                    <a:pt x="360" y="55"/>
                  </a:lnTo>
                  <a:lnTo>
                    <a:pt x="348" y="65"/>
                  </a:lnTo>
                  <a:lnTo>
                    <a:pt x="342" y="70"/>
                  </a:lnTo>
                  <a:lnTo>
                    <a:pt x="336" y="76"/>
                  </a:lnTo>
                  <a:lnTo>
                    <a:pt x="324" y="86"/>
                  </a:lnTo>
                  <a:lnTo>
                    <a:pt x="306" y="91"/>
                  </a:lnTo>
                  <a:lnTo>
                    <a:pt x="288" y="96"/>
                  </a:lnTo>
                  <a:lnTo>
                    <a:pt x="264" y="102"/>
                  </a:lnTo>
                  <a:lnTo>
                    <a:pt x="240" y="107"/>
                  </a:lnTo>
                  <a:lnTo>
                    <a:pt x="216" y="112"/>
                  </a:lnTo>
                  <a:lnTo>
                    <a:pt x="192" y="112"/>
                  </a:lnTo>
                  <a:lnTo>
                    <a:pt x="168" y="117"/>
                  </a:lnTo>
                  <a:lnTo>
                    <a:pt x="145" y="117"/>
                  </a:lnTo>
                  <a:lnTo>
                    <a:pt x="120" y="117"/>
                  </a:lnTo>
                  <a:lnTo>
                    <a:pt x="90" y="112"/>
                  </a:lnTo>
                  <a:lnTo>
                    <a:pt x="66" y="112"/>
                  </a:lnTo>
                  <a:lnTo>
                    <a:pt x="42" y="107"/>
                  </a:lnTo>
                  <a:lnTo>
                    <a:pt x="24" y="102"/>
                  </a:lnTo>
                  <a:lnTo>
                    <a:pt x="0" y="96"/>
                  </a:lnTo>
                  <a:lnTo>
                    <a:pt x="0" y="445"/>
                  </a:lnTo>
                  <a:lnTo>
                    <a:pt x="5760" y="445"/>
                  </a:lnTo>
                  <a:lnTo>
                    <a:pt x="5760" y="445"/>
                  </a:lnTo>
                  <a:lnTo>
                    <a:pt x="5760" y="445"/>
                  </a:lnTo>
                </a:path>
              </a:pathLst>
            </a:custGeom>
            <a:solidFill>
              <a:schemeClr val="accent2">
                <a:alpha val="50000"/>
              </a:schemeClr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5" name="Freeform 23"/>
            <p:cNvSpPr>
              <a:spLocks/>
            </p:cNvSpPr>
            <p:nvPr userDrawn="1"/>
          </p:nvSpPr>
          <p:spPr bwMode="hidden">
            <a:xfrm>
              <a:off x="0" y="3867"/>
              <a:ext cx="5770" cy="174"/>
            </a:xfrm>
            <a:custGeom>
              <a:avLst/>
              <a:gdLst/>
              <a:ahLst/>
              <a:cxnLst>
                <a:cxn ang="0">
                  <a:pos x="4993" y="66"/>
                </a:cxn>
                <a:cxn ang="0">
                  <a:pos x="4771" y="132"/>
                </a:cxn>
                <a:cxn ang="0">
                  <a:pos x="4640" y="96"/>
                </a:cxn>
                <a:cxn ang="0">
                  <a:pos x="4598" y="36"/>
                </a:cxn>
                <a:cxn ang="0">
                  <a:pos x="4478" y="30"/>
                </a:cxn>
                <a:cxn ang="0">
                  <a:pos x="4186" y="108"/>
                </a:cxn>
                <a:cxn ang="0">
                  <a:pos x="3815" y="120"/>
                </a:cxn>
                <a:cxn ang="0">
                  <a:pos x="3617" y="72"/>
                </a:cxn>
                <a:cxn ang="0">
                  <a:pos x="3510" y="60"/>
                </a:cxn>
                <a:cxn ang="0">
                  <a:pos x="3336" y="96"/>
                </a:cxn>
                <a:cxn ang="0">
                  <a:pos x="2846" y="150"/>
                </a:cxn>
                <a:cxn ang="0">
                  <a:pos x="2703" y="96"/>
                </a:cxn>
                <a:cxn ang="0">
                  <a:pos x="2619" y="90"/>
                </a:cxn>
                <a:cxn ang="0">
                  <a:pos x="2416" y="132"/>
                </a:cxn>
                <a:cxn ang="0">
                  <a:pos x="2278" y="84"/>
                </a:cxn>
                <a:cxn ang="0">
                  <a:pos x="2151" y="36"/>
                </a:cxn>
                <a:cxn ang="0">
                  <a:pos x="1947" y="120"/>
                </a:cxn>
                <a:cxn ang="0">
                  <a:pos x="1525" y="102"/>
                </a:cxn>
                <a:cxn ang="0">
                  <a:pos x="1429" y="60"/>
                </a:cxn>
                <a:cxn ang="0">
                  <a:pos x="1333" y="60"/>
                </a:cxn>
                <a:cxn ang="0">
                  <a:pos x="1058" y="150"/>
                </a:cxn>
                <a:cxn ang="0">
                  <a:pos x="652" y="150"/>
                </a:cxn>
                <a:cxn ang="0">
                  <a:pos x="442" y="66"/>
                </a:cxn>
                <a:cxn ang="0">
                  <a:pos x="377" y="48"/>
                </a:cxn>
                <a:cxn ang="0">
                  <a:pos x="305" y="108"/>
                </a:cxn>
                <a:cxn ang="0">
                  <a:pos x="144" y="138"/>
                </a:cxn>
                <a:cxn ang="0">
                  <a:pos x="0" y="96"/>
                </a:cxn>
                <a:cxn ang="0">
                  <a:pos x="167" y="120"/>
                </a:cxn>
                <a:cxn ang="0">
                  <a:pos x="323" y="84"/>
                </a:cxn>
                <a:cxn ang="0">
                  <a:pos x="383" y="24"/>
                </a:cxn>
                <a:cxn ang="0">
                  <a:pos x="460" y="60"/>
                </a:cxn>
                <a:cxn ang="0">
                  <a:pos x="706" y="144"/>
                </a:cxn>
                <a:cxn ang="0">
                  <a:pos x="1100" y="120"/>
                </a:cxn>
                <a:cxn ang="0">
                  <a:pos x="1345" y="36"/>
                </a:cxn>
                <a:cxn ang="0">
                  <a:pos x="1441" y="48"/>
                </a:cxn>
                <a:cxn ang="0">
                  <a:pos x="1561" y="90"/>
                </a:cxn>
                <a:cxn ang="0">
                  <a:pos x="1971" y="96"/>
                </a:cxn>
                <a:cxn ang="0">
                  <a:pos x="2235" y="3"/>
                </a:cxn>
                <a:cxn ang="0">
                  <a:pos x="2350" y="102"/>
                </a:cxn>
                <a:cxn ang="0">
                  <a:pos x="2559" y="96"/>
                </a:cxn>
                <a:cxn ang="0">
                  <a:pos x="2715" y="24"/>
                </a:cxn>
                <a:cxn ang="0">
                  <a:pos x="2792" y="132"/>
                </a:cxn>
                <a:cxn ang="0">
                  <a:pos x="3127" y="102"/>
                </a:cxn>
                <a:cxn ang="0">
                  <a:pos x="3486" y="48"/>
                </a:cxn>
                <a:cxn ang="0">
                  <a:pos x="3582" y="42"/>
                </a:cxn>
                <a:cxn ang="0">
                  <a:pos x="3731" y="90"/>
                </a:cxn>
                <a:cxn ang="0">
                  <a:pos x="4078" y="102"/>
                </a:cxn>
                <a:cxn ang="0">
                  <a:pos x="4419" y="30"/>
                </a:cxn>
                <a:cxn ang="0">
                  <a:pos x="4574" y="6"/>
                </a:cxn>
                <a:cxn ang="0">
                  <a:pos x="4628" y="60"/>
                </a:cxn>
                <a:cxn ang="0">
                  <a:pos x="4724" y="108"/>
                </a:cxn>
                <a:cxn ang="0">
                  <a:pos x="4927" y="84"/>
                </a:cxn>
                <a:cxn ang="0">
                  <a:pos x="5118" y="14"/>
                </a:cxn>
                <a:cxn ang="0">
                  <a:pos x="5280" y="9"/>
                </a:cxn>
                <a:cxn ang="0">
                  <a:pos x="5453" y="36"/>
                </a:cxn>
                <a:cxn ang="0">
                  <a:pos x="5465" y="72"/>
                </a:cxn>
                <a:cxn ang="0">
                  <a:pos x="5656" y="90"/>
                </a:cxn>
                <a:cxn ang="0">
                  <a:pos x="5710" y="102"/>
                </a:cxn>
                <a:cxn ang="0">
                  <a:pos x="5477" y="90"/>
                </a:cxn>
                <a:cxn ang="0">
                  <a:pos x="5453" y="60"/>
                </a:cxn>
                <a:cxn ang="0">
                  <a:pos x="5393" y="30"/>
                </a:cxn>
                <a:cxn ang="0">
                  <a:pos x="5219" y="24"/>
                </a:cxn>
              </a:cxnLst>
              <a:rect l="0" t="0" r="r" b="b"/>
              <a:pathLst>
                <a:path w="5770" h="174">
                  <a:moveTo>
                    <a:pt x="5151" y="24"/>
                  </a:moveTo>
                  <a:lnTo>
                    <a:pt x="5127" y="26"/>
                  </a:lnTo>
                  <a:lnTo>
                    <a:pt x="5082" y="30"/>
                  </a:lnTo>
                  <a:lnTo>
                    <a:pt x="5049" y="38"/>
                  </a:lnTo>
                  <a:lnTo>
                    <a:pt x="5029" y="48"/>
                  </a:lnTo>
                  <a:lnTo>
                    <a:pt x="5017" y="54"/>
                  </a:lnTo>
                  <a:lnTo>
                    <a:pt x="4993" y="66"/>
                  </a:lnTo>
                  <a:lnTo>
                    <a:pt x="4957" y="84"/>
                  </a:lnTo>
                  <a:lnTo>
                    <a:pt x="4927" y="102"/>
                  </a:lnTo>
                  <a:lnTo>
                    <a:pt x="4891" y="114"/>
                  </a:lnTo>
                  <a:lnTo>
                    <a:pt x="4861" y="120"/>
                  </a:lnTo>
                  <a:lnTo>
                    <a:pt x="4831" y="126"/>
                  </a:lnTo>
                  <a:lnTo>
                    <a:pt x="4801" y="132"/>
                  </a:lnTo>
                  <a:lnTo>
                    <a:pt x="4771" y="132"/>
                  </a:lnTo>
                  <a:lnTo>
                    <a:pt x="4748" y="132"/>
                  </a:lnTo>
                  <a:lnTo>
                    <a:pt x="4724" y="126"/>
                  </a:lnTo>
                  <a:lnTo>
                    <a:pt x="4706" y="120"/>
                  </a:lnTo>
                  <a:lnTo>
                    <a:pt x="4682" y="114"/>
                  </a:lnTo>
                  <a:lnTo>
                    <a:pt x="4670" y="108"/>
                  </a:lnTo>
                  <a:lnTo>
                    <a:pt x="4652" y="102"/>
                  </a:lnTo>
                  <a:lnTo>
                    <a:pt x="4640" y="96"/>
                  </a:lnTo>
                  <a:lnTo>
                    <a:pt x="4634" y="84"/>
                  </a:lnTo>
                  <a:lnTo>
                    <a:pt x="4628" y="78"/>
                  </a:lnTo>
                  <a:lnTo>
                    <a:pt x="4622" y="66"/>
                  </a:lnTo>
                  <a:lnTo>
                    <a:pt x="4616" y="54"/>
                  </a:lnTo>
                  <a:lnTo>
                    <a:pt x="4610" y="48"/>
                  </a:lnTo>
                  <a:lnTo>
                    <a:pt x="4604" y="42"/>
                  </a:lnTo>
                  <a:lnTo>
                    <a:pt x="4598" y="36"/>
                  </a:lnTo>
                  <a:lnTo>
                    <a:pt x="4586" y="30"/>
                  </a:lnTo>
                  <a:lnTo>
                    <a:pt x="4574" y="24"/>
                  </a:lnTo>
                  <a:lnTo>
                    <a:pt x="4562" y="18"/>
                  </a:lnTo>
                  <a:lnTo>
                    <a:pt x="4544" y="18"/>
                  </a:lnTo>
                  <a:lnTo>
                    <a:pt x="4526" y="18"/>
                  </a:lnTo>
                  <a:lnTo>
                    <a:pt x="4502" y="24"/>
                  </a:lnTo>
                  <a:lnTo>
                    <a:pt x="4478" y="30"/>
                  </a:lnTo>
                  <a:lnTo>
                    <a:pt x="4449" y="36"/>
                  </a:lnTo>
                  <a:lnTo>
                    <a:pt x="4419" y="48"/>
                  </a:lnTo>
                  <a:lnTo>
                    <a:pt x="4383" y="60"/>
                  </a:lnTo>
                  <a:lnTo>
                    <a:pt x="4341" y="72"/>
                  </a:lnTo>
                  <a:lnTo>
                    <a:pt x="4287" y="90"/>
                  </a:lnTo>
                  <a:lnTo>
                    <a:pt x="4239" y="96"/>
                  </a:lnTo>
                  <a:lnTo>
                    <a:pt x="4186" y="108"/>
                  </a:lnTo>
                  <a:lnTo>
                    <a:pt x="4132" y="114"/>
                  </a:lnTo>
                  <a:lnTo>
                    <a:pt x="4078" y="120"/>
                  </a:lnTo>
                  <a:lnTo>
                    <a:pt x="4024" y="120"/>
                  </a:lnTo>
                  <a:lnTo>
                    <a:pt x="3970" y="120"/>
                  </a:lnTo>
                  <a:lnTo>
                    <a:pt x="3916" y="120"/>
                  </a:lnTo>
                  <a:lnTo>
                    <a:pt x="3863" y="120"/>
                  </a:lnTo>
                  <a:lnTo>
                    <a:pt x="3815" y="120"/>
                  </a:lnTo>
                  <a:lnTo>
                    <a:pt x="3767" y="114"/>
                  </a:lnTo>
                  <a:lnTo>
                    <a:pt x="3731" y="108"/>
                  </a:lnTo>
                  <a:lnTo>
                    <a:pt x="3689" y="96"/>
                  </a:lnTo>
                  <a:lnTo>
                    <a:pt x="3659" y="90"/>
                  </a:lnTo>
                  <a:lnTo>
                    <a:pt x="3647" y="84"/>
                  </a:lnTo>
                  <a:lnTo>
                    <a:pt x="3635" y="78"/>
                  </a:lnTo>
                  <a:lnTo>
                    <a:pt x="3617" y="72"/>
                  </a:lnTo>
                  <a:lnTo>
                    <a:pt x="3600" y="60"/>
                  </a:lnTo>
                  <a:lnTo>
                    <a:pt x="3582" y="60"/>
                  </a:lnTo>
                  <a:lnTo>
                    <a:pt x="3564" y="54"/>
                  </a:lnTo>
                  <a:lnTo>
                    <a:pt x="3546" y="54"/>
                  </a:lnTo>
                  <a:lnTo>
                    <a:pt x="3534" y="54"/>
                  </a:lnTo>
                  <a:lnTo>
                    <a:pt x="3522" y="60"/>
                  </a:lnTo>
                  <a:lnTo>
                    <a:pt x="3510" y="60"/>
                  </a:lnTo>
                  <a:lnTo>
                    <a:pt x="3498" y="66"/>
                  </a:lnTo>
                  <a:lnTo>
                    <a:pt x="3486" y="66"/>
                  </a:lnTo>
                  <a:lnTo>
                    <a:pt x="3474" y="78"/>
                  </a:lnTo>
                  <a:lnTo>
                    <a:pt x="3462" y="84"/>
                  </a:lnTo>
                  <a:lnTo>
                    <a:pt x="3456" y="84"/>
                  </a:lnTo>
                  <a:lnTo>
                    <a:pt x="3426" y="90"/>
                  </a:lnTo>
                  <a:lnTo>
                    <a:pt x="3336" y="96"/>
                  </a:lnTo>
                  <a:lnTo>
                    <a:pt x="3205" y="108"/>
                  </a:lnTo>
                  <a:lnTo>
                    <a:pt x="3127" y="120"/>
                  </a:lnTo>
                  <a:lnTo>
                    <a:pt x="3049" y="132"/>
                  </a:lnTo>
                  <a:lnTo>
                    <a:pt x="2972" y="144"/>
                  </a:lnTo>
                  <a:lnTo>
                    <a:pt x="2906" y="150"/>
                  </a:lnTo>
                  <a:lnTo>
                    <a:pt x="2870" y="150"/>
                  </a:lnTo>
                  <a:lnTo>
                    <a:pt x="2846" y="150"/>
                  </a:lnTo>
                  <a:lnTo>
                    <a:pt x="2816" y="150"/>
                  </a:lnTo>
                  <a:lnTo>
                    <a:pt x="2792" y="150"/>
                  </a:lnTo>
                  <a:lnTo>
                    <a:pt x="2768" y="144"/>
                  </a:lnTo>
                  <a:lnTo>
                    <a:pt x="2744" y="138"/>
                  </a:lnTo>
                  <a:lnTo>
                    <a:pt x="2727" y="132"/>
                  </a:lnTo>
                  <a:lnTo>
                    <a:pt x="2709" y="126"/>
                  </a:lnTo>
                  <a:lnTo>
                    <a:pt x="2703" y="96"/>
                  </a:lnTo>
                  <a:lnTo>
                    <a:pt x="2703" y="78"/>
                  </a:lnTo>
                  <a:lnTo>
                    <a:pt x="2709" y="42"/>
                  </a:lnTo>
                  <a:lnTo>
                    <a:pt x="2697" y="36"/>
                  </a:lnTo>
                  <a:lnTo>
                    <a:pt x="2673" y="42"/>
                  </a:lnTo>
                  <a:lnTo>
                    <a:pt x="2661" y="60"/>
                  </a:lnTo>
                  <a:lnTo>
                    <a:pt x="2643" y="72"/>
                  </a:lnTo>
                  <a:lnTo>
                    <a:pt x="2619" y="90"/>
                  </a:lnTo>
                  <a:lnTo>
                    <a:pt x="2595" y="102"/>
                  </a:lnTo>
                  <a:lnTo>
                    <a:pt x="2559" y="114"/>
                  </a:lnTo>
                  <a:lnTo>
                    <a:pt x="2541" y="114"/>
                  </a:lnTo>
                  <a:lnTo>
                    <a:pt x="2511" y="120"/>
                  </a:lnTo>
                  <a:lnTo>
                    <a:pt x="2481" y="126"/>
                  </a:lnTo>
                  <a:lnTo>
                    <a:pt x="2446" y="126"/>
                  </a:lnTo>
                  <a:lnTo>
                    <a:pt x="2416" y="132"/>
                  </a:lnTo>
                  <a:lnTo>
                    <a:pt x="2380" y="126"/>
                  </a:lnTo>
                  <a:lnTo>
                    <a:pt x="2350" y="120"/>
                  </a:lnTo>
                  <a:lnTo>
                    <a:pt x="2326" y="108"/>
                  </a:lnTo>
                  <a:lnTo>
                    <a:pt x="2308" y="102"/>
                  </a:lnTo>
                  <a:lnTo>
                    <a:pt x="2296" y="96"/>
                  </a:lnTo>
                  <a:lnTo>
                    <a:pt x="2290" y="90"/>
                  </a:lnTo>
                  <a:lnTo>
                    <a:pt x="2278" y="84"/>
                  </a:lnTo>
                  <a:lnTo>
                    <a:pt x="2272" y="78"/>
                  </a:lnTo>
                  <a:lnTo>
                    <a:pt x="2250" y="57"/>
                  </a:lnTo>
                  <a:lnTo>
                    <a:pt x="2243" y="35"/>
                  </a:lnTo>
                  <a:lnTo>
                    <a:pt x="2228" y="18"/>
                  </a:lnTo>
                  <a:lnTo>
                    <a:pt x="2208" y="18"/>
                  </a:lnTo>
                  <a:lnTo>
                    <a:pt x="2172" y="24"/>
                  </a:lnTo>
                  <a:lnTo>
                    <a:pt x="2151" y="36"/>
                  </a:lnTo>
                  <a:lnTo>
                    <a:pt x="2127" y="51"/>
                  </a:lnTo>
                  <a:lnTo>
                    <a:pt x="2097" y="60"/>
                  </a:lnTo>
                  <a:lnTo>
                    <a:pt x="2073" y="72"/>
                  </a:lnTo>
                  <a:lnTo>
                    <a:pt x="2046" y="87"/>
                  </a:lnTo>
                  <a:lnTo>
                    <a:pt x="2007" y="102"/>
                  </a:lnTo>
                  <a:lnTo>
                    <a:pt x="1977" y="114"/>
                  </a:lnTo>
                  <a:lnTo>
                    <a:pt x="1947" y="120"/>
                  </a:lnTo>
                  <a:lnTo>
                    <a:pt x="1895" y="120"/>
                  </a:lnTo>
                  <a:lnTo>
                    <a:pt x="1794" y="120"/>
                  </a:lnTo>
                  <a:lnTo>
                    <a:pt x="1692" y="120"/>
                  </a:lnTo>
                  <a:lnTo>
                    <a:pt x="1644" y="120"/>
                  </a:lnTo>
                  <a:lnTo>
                    <a:pt x="1602" y="114"/>
                  </a:lnTo>
                  <a:lnTo>
                    <a:pt x="1561" y="108"/>
                  </a:lnTo>
                  <a:lnTo>
                    <a:pt x="1525" y="102"/>
                  </a:lnTo>
                  <a:lnTo>
                    <a:pt x="1507" y="102"/>
                  </a:lnTo>
                  <a:lnTo>
                    <a:pt x="1495" y="96"/>
                  </a:lnTo>
                  <a:lnTo>
                    <a:pt x="1483" y="90"/>
                  </a:lnTo>
                  <a:lnTo>
                    <a:pt x="1477" y="84"/>
                  </a:lnTo>
                  <a:lnTo>
                    <a:pt x="1459" y="78"/>
                  </a:lnTo>
                  <a:lnTo>
                    <a:pt x="1441" y="66"/>
                  </a:lnTo>
                  <a:lnTo>
                    <a:pt x="1429" y="60"/>
                  </a:lnTo>
                  <a:lnTo>
                    <a:pt x="1411" y="60"/>
                  </a:lnTo>
                  <a:lnTo>
                    <a:pt x="1399" y="54"/>
                  </a:lnTo>
                  <a:lnTo>
                    <a:pt x="1387" y="54"/>
                  </a:lnTo>
                  <a:lnTo>
                    <a:pt x="1375" y="54"/>
                  </a:lnTo>
                  <a:lnTo>
                    <a:pt x="1357" y="54"/>
                  </a:lnTo>
                  <a:lnTo>
                    <a:pt x="1345" y="54"/>
                  </a:lnTo>
                  <a:lnTo>
                    <a:pt x="1333" y="60"/>
                  </a:lnTo>
                  <a:lnTo>
                    <a:pt x="1309" y="66"/>
                  </a:lnTo>
                  <a:lnTo>
                    <a:pt x="1262" y="84"/>
                  </a:lnTo>
                  <a:lnTo>
                    <a:pt x="1220" y="102"/>
                  </a:lnTo>
                  <a:lnTo>
                    <a:pt x="1178" y="114"/>
                  </a:lnTo>
                  <a:lnTo>
                    <a:pt x="1142" y="126"/>
                  </a:lnTo>
                  <a:lnTo>
                    <a:pt x="1100" y="138"/>
                  </a:lnTo>
                  <a:lnTo>
                    <a:pt x="1058" y="150"/>
                  </a:lnTo>
                  <a:lnTo>
                    <a:pt x="1016" y="156"/>
                  </a:lnTo>
                  <a:lnTo>
                    <a:pt x="945" y="168"/>
                  </a:lnTo>
                  <a:lnTo>
                    <a:pt x="879" y="174"/>
                  </a:lnTo>
                  <a:lnTo>
                    <a:pt x="819" y="174"/>
                  </a:lnTo>
                  <a:lnTo>
                    <a:pt x="759" y="168"/>
                  </a:lnTo>
                  <a:lnTo>
                    <a:pt x="706" y="162"/>
                  </a:lnTo>
                  <a:lnTo>
                    <a:pt x="652" y="150"/>
                  </a:lnTo>
                  <a:lnTo>
                    <a:pt x="610" y="138"/>
                  </a:lnTo>
                  <a:lnTo>
                    <a:pt x="568" y="126"/>
                  </a:lnTo>
                  <a:lnTo>
                    <a:pt x="532" y="114"/>
                  </a:lnTo>
                  <a:lnTo>
                    <a:pt x="502" y="102"/>
                  </a:lnTo>
                  <a:lnTo>
                    <a:pt x="478" y="90"/>
                  </a:lnTo>
                  <a:lnTo>
                    <a:pt x="460" y="78"/>
                  </a:lnTo>
                  <a:lnTo>
                    <a:pt x="442" y="66"/>
                  </a:lnTo>
                  <a:lnTo>
                    <a:pt x="425" y="54"/>
                  </a:lnTo>
                  <a:lnTo>
                    <a:pt x="407" y="42"/>
                  </a:lnTo>
                  <a:lnTo>
                    <a:pt x="401" y="42"/>
                  </a:lnTo>
                  <a:lnTo>
                    <a:pt x="395" y="42"/>
                  </a:lnTo>
                  <a:lnTo>
                    <a:pt x="389" y="42"/>
                  </a:lnTo>
                  <a:lnTo>
                    <a:pt x="383" y="42"/>
                  </a:lnTo>
                  <a:lnTo>
                    <a:pt x="377" y="48"/>
                  </a:lnTo>
                  <a:lnTo>
                    <a:pt x="371" y="54"/>
                  </a:lnTo>
                  <a:lnTo>
                    <a:pt x="359" y="66"/>
                  </a:lnTo>
                  <a:lnTo>
                    <a:pt x="347" y="78"/>
                  </a:lnTo>
                  <a:lnTo>
                    <a:pt x="341" y="84"/>
                  </a:lnTo>
                  <a:lnTo>
                    <a:pt x="335" y="90"/>
                  </a:lnTo>
                  <a:lnTo>
                    <a:pt x="323" y="102"/>
                  </a:lnTo>
                  <a:lnTo>
                    <a:pt x="305" y="108"/>
                  </a:lnTo>
                  <a:lnTo>
                    <a:pt x="287" y="114"/>
                  </a:lnTo>
                  <a:lnTo>
                    <a:pt x="263" y="120"/>
                  </a:lnTo>
                  <a:lnTo>
                    <a:pt x="239" y="126"/>
                  </a:lnTo>
                  <a:lnTo>
                    <a:pt x="215" y="132"/>
                  </a:lnTo>
                  <a:lnTo>
                    <a:pt x="191" y="132"/>
                  </a:lnTo>
                  <a:lnTo>
                    <a:pt x="167" y="138"/>
                  </a:lnTo>
                  <a:lnTo>
                    <a:pt x="144" y="138"/>
                  </a:lnTo>
                  <a:lnTo>
                    <a:pt x="120" y="138"/>
                  </a:lnTo>
                  <a:lnTo>
                    <a:pt x="90" y="132"/>
                  </a:lnTo>
                  <a:lnTo>
                    <a:pt x="66" y="132"/>
                  </a:lnTo>
                  <a:lnTo>
                    <a:pt x="42" y="126"/>
                  </a:lnTo>
                  <a:lnTo>
                    <a:pt x="24" y="120"/>
                  </a:lnTo>
                  <a:lnTo>
                    <a:pt x="0" y="114"/>
                  </a:lnTo>
                  <a:lnTo>
                    <a:pt x="0" y="96"/>
                  </a:lnTo>
                  <a:lnTo>
                    <a:pt x="24" y="102"/>
                  </a:lnTo>
                  <a:lnTo>
                    <a:pt x="42" y="108"/>
                  </a:lnTo>
                  <a:lnTo>
                    <a:pt x="66" y="114"/>
                  </a:lnTo>
                  <a:lnTo>
                    <a:pt x="90" y="114"/>
                  </a:lnTo>
                  <a:lnTo>
                    <a:pt x="120" y="120"/>
                  </a:lnTo>
                  <a:lnTo>
                    <a:pt x="144" y="120"/>
                  </a:lnTo>
                  <a:lnTo>
                    <a:pt x="167" y="120"/>
                  </a:lnTo>
                  <a:lnTo>
                    <a:pt x="191" y="114"/>
                  </a:lnTo>
                  <a:lnTo>
                    <a:pt x="215" y="114"/>
                  </a:lnTo>
                  <a:lnTo>
                    <a:pt x="239" y="108"/>
                  </a:lnTo>
                  <a:lnTo>
                    <a:pt x="263" y="102"/>
                  </a:lnTo>
                  <a:lnTo>
                    <a:pt x="287" y="96"/>
                  </a:lnTo>
                  <a:lnTo>
                    <a:pt x="305" y="90"/>
                  </a:lnTo>
                  <a:lnTo>
                    <a:pt x="323" y="84"/>
                  </a:lnTo>
                  <a:lnTo>
                    <a:pt x="335" y="72"/>
                  </a:lnTo>
                  <a:lnTo>
                    <a:pt x="341" y="66"/>
                  </a:lnTo>
                  <a:lnTo>
                    <a:pt x="347" y="60"/>
                  </a:lnTo>
                  <a:lnTo>
                    <a:pt x="359" y="48"/>
                  </a:lnTo>
                  <a:lnTo>
                    <a:pt x="371" y="36"/>
                  </a:lnTo>
                  <a:lnTo>
                    <a:pt x="377" y="30"/>
                  </a:lnTo>
                  <a:lnTo>
                    <a:pt x="383" y="24"/>
                  </a:lnTo>
                  <a:lnTo>
                    <a:pt x="389" y="24"/>
                  </a:lnTo>
                  <a:lnTo>
                    <a:pt x="395" y="24"/>
                  </a:lnTo>
                  <a:lnTo>
                    <a:pt x="401" y="24"/>
                  </a:lnTo>
                  <a:lnTo>
                    <a:pt x="407" y="24"/>
                  </a:lnTo>
                  <a:lnTo>
                    <a:pt x="425" y="36"/>
                  </a:lnTo>
                  <a:lnTo>
                    <a:pt x="442" y="48"/>
                  </a:lnTo>
                  <a:lnTo>
                    <a:pt x="460" y="60"/>
                  </a:lnTo>
                  <a:lnTo>
                    <a:pt x="478" y="72"/>
                  </a:lnTo>
                  <a:lnTo>
                    <a:pt x="502" y="84"/>
                  </a:lnTo>
                  <a:lnTo>
                    <a:pt x="532" y="96"/>
                  </a:lnTo>
                  <a:lnTo>
                    <a:pt x="568" y="108"/>
                  </a:lnTo>
                  <a:lnTo>
                    <a:pt x="610" y="120"/>
                  </a:lnTo>
                  <a:lnTo>
                    <a:pt x="652" y="132"/>
                  </a:lnTo>
                  <a:lnTo>
                    <a:pt x="706" y="144"/>
                  </a:lnTo>
                  <a:lnTo>
                    <a:pt x="759" y="150"/>
                  </a:lnTo>
                  <a:lnTo>
                    <a:pt x="819" y="156"/>
                  </a:lnTo>
                  <a:lnTo>
                    <a:pt x="879" y="156"/>
                  </a:lnTo>
                  <a:lnTo>
                    <a:pt x="945" y="150"/>
                  </a:lnTo>
                  <a:lnTo>
                    <a:pt x="1016" y="138"/>
                  </a:lnTo>
                  <a:lnTo>
                    <a:pt x="1058" y="132"/>
                  </a:lnTo>
                  <a:lnTo>
                    <a:pt x="1100" y="120"/>
                  </a:lnTo>
                  <a:lnTo>
                    <a:pt x="1142" y="108"/>
                  </a:lnTo>
                  <a:lnTo>
                    <a:pt x="1178" y="96"/>
                  </a:lnTo>
                  <a:lnTo>
                    <a:pt x="1220" y="84"/>
                  </a:lnTo>
                  <a:lnTo>
                    <a:pt x="1262" y="66"/>
                  </a:lnTo>
                  <a:lnTo>
                    <a:pt x="1309" y="48"/>
                  </a:lnTo>
                  <a:lnTo>
                    <a:pt x="1333" y="42"/>
                  </a:lnTo>
                  <a:lnTo>
                    <a:pt x="1345" y="36"/>
                  </a:lnTo>
                  <a:lnTo>
                    <a:pt x="1357" y="36"/>
                  </a:lnTo>
                  <a:lnTo>
                    <a:pt x="1375" y="36"/>
                  </a:lnTo>
                  <a:lnTo>
                    <a:pt x="1387" y="36"/>
                  </a:lnTo>
                  <a:lnTo>
                    <a:pt x="1399" y="36"/>
                  </a:lnTo>
                  <a:lnTo>
                    <a:pt x="1411" y="42"/>
                  </a:lnTo>
                  <a:lnTo>
                    <a:pt x="1429" y="42"/>
                  </a:lnTo>
                  <a:lnTo>
                    <a:pt x="1441" y="48"/>
                  </a:lnTo>
                  <a:lnTo>
                    <a:pt x="1459" y="60"/>
                  </a:lnTo>
                  <a:lnTo>
                    <a:pt x="1477" y="66"/>
                  </a:lnTo>
                  <a:lnTo>
                    <a:pt x="1483" y="72"/>
                  </a:lnTo>
                  <a:lnTo>
                    <a:pt x="1495" y="78"/>
                  </a:lnTo>
                  <a:lnTo>
                    <a:pt x="1507" y="84"/>
                  </a:lnTo>
                  <a:lnTo>
                    <a:pt x="1525" y="84"/>
                  </a:lnTo>
                  <a:lnTo>
                    <a:pt x="1561" y="90"/>
                  </a:lnTo>
                  <a:lnTo>
                    <a:pt x="1602" y="96"/>
                  </a:lnTo>
                  <a:lnTo>
                    <a:pt x="1644" y="102"/>
                  </a:lnTo>
                  <a:lnTo>
                    <a:pt x="1692" y="102"/>
                  </a:lnTo>
                  <a:lnTo>
                    <a:pt x="1794" y="102"/>
                  </a:lnTo>
                  <a:lnTo>
                    <a:pt x="1895" y="102"/>
                  </a:lnTo>
                  <a:lnTo>
                    <a:pt x="1938" y="102"/>
                  </a:lnTo>
                  <a:lnTo>
                    <a:pt x="1971" y="96"/>
                  </a:lnTo>
                  <a:lnTo>
                    <a:pt x="2019" y="77"/>
                  </a:lnTo>
                  <a:lnTo>
                    <a:pt x="2063" y="57"/>
                  </a:lnTo>
                  <a:lnTo>
                    <a:pt x="2111" y="38"/>
                  </a:lnTo>
                  <a:lnTo>
                    <a:pt x="2145" y="18"/>
                  </a:lnTo>
                  <a:lnTo>
                    <a:pt x="2172" y="9"/>
                  </a:lnTo>
                  <a:lnTo>
                    <a:pt x="2202" y="0"/>
                  </a:lnTo>
                  <a:lnTo>
                    <a:pt x="2235" y="3"/>
                  </a:lnTo>
                  <a:lnTo>
                    <a:pt x="2250" y="24"/>
                  </a:lnTo>
                  <a:lnTo>
                    <a:pt x="2262" y="51"/>
                  </a:lnTo>
                  <a:lnTo>
                    <a:pt x="2290" y="72"/>
                  </a:lnTo>
                  <a:lnTo>
                    <a:pt x="2296" y="78"/>
                  </a:lnTo>
                  <a:lnTo>
                    <a:pt x="2308" y="84"/>
                  </a:lnTo>
                  <a:lnTo>
                    <a:pt x="2326" y="90"/>
                  </a:lnTo>
                  <a:lnTo>
                    <a:pt x="2350" y="102"/>
                  </a:lnTo>
                  <a:lnTo>
                    <a:pt x="2380" y="108"/>
                  </a:lnTo>
                  <a:lnTo>
                    <a:pt x="2416" y="114"/>
                  </a:lnTo>
                  <a:lnTo>
                    <a:pt x="2446" y="108"/>
                  </a:lnTo>
                  <a:lnTo>
                    <a:pt x="2481" y="108"/>
                  </a:lnTo>
                  <a:lnTo>
                    <a:pt x="2511" y="102"/>
                  </a:lnTo>
                  <a:lnTo>
                    <a:pt x="2541" y="96"/>
                  </a:lnTo>
                  <a:lnTo>
                    <a:pt x="2559" y="96"/>
                  </a:lnTo>
                  <a:lnTo>
                    <a:pt x="2595" y="84"/>
                  </a:lnTo>
                  <a:lnTo>
                    <a:pt x="2619" y="72"/>
                  </a:lnTo>
                  <a:lnTo>
                    <a:pt x="2643" y="54"/>
                  </a:lnTo>
                  <a:lnTo>
                    <a:pt x="2661" y="42"/>
                  </a:lnTo>
                  <a:lnTo>
                    <a:pt x="2673" y="24"/>
                  </a:lnTo>
                  <a:lnTo>
                    <a:pt x="2697" y="18"/>
                  </a:lnTo>
                  <a:lnTo>
                    <a:pt x="2715" y="24"/>
                  </a:lnTo>
                  <a:lnTo>
                    <a:pt x="2715" y="48"/>
                  </a:lnTo>
                  <a:lnTo>
                    <a:pt x="2709" y="78"/>
                  </a:lnTo>
                  <a:lnTo>
                    <a:pt x="2709" y="108"/>
                  </a:lnTo>
                  <a:lnTo>
                    <a:pt x="2727" y="114"/>
                  </a:lnTo>
                  <a:lnTo>
                    <a:pt x="2744" y="120"/>
                  </a:lnTo>
                  <a:lnTo>
                    <a:pt x="2768" y="126"/>
                  </a:lnTo>
                  <a:lnTo>
                    <a:pt x="2792" y="132"/>
                  </a:lnTo>
                  <a:lnTo>
                    <a:pt x="2816" y="132"/>
                  </a:lnTo>
                  <a:lnTo>
                    <a:pt x="2846" y="132"/>
                  </a:lnTo>
                  <a:lnTo>
                    <a:pt x="2870" y="132"/>
                  </a:lnTo>
                  <a:lnTo>
                    <a:pt x="2906" y="132"/>
                  </a:lnTo>
                  <a:lnTo>
                    <a:pt x="2972" y="126"/>
                  </a:lnTo>
                  <a:lnTo>
                    <a:pt x="3049" y="114"/>
                  </a:lnTo>
                  <a:lnTo>
                    <a:pt x="3127" y="102"/>
                  </a:lnTo>
                  <a:lnTo>
                    <a:pt x="3205" y="90"/>
                  </a:lnTo>
                  <a:lnTo>
                    <a:pt x="3336" y="78"/>
                  </a:lnTo>
                  <a:lnTo>
                    <a:pt x="3426" y="72"/>
                  </a:lnTo>
                  <a:lnTo>
                    <a:pt x="3456" y="66"/>
                  </a:lnTo>
                  <a:lnTo>
                    <a:pt x="3462" y="66"/>
                  </a:lnTo>
                  <a:lnTo>
                    <a:pt x="3474" y="60"/>
                  </a:lnTo>
                  <a:lnTo>
                    <a:pt x="3486" y="48"/>
                  </a:lnTo>
                  <a:lnTo>
                    <a:pt x="3498" y="48"/>
                  </a:lnTo>
                  <a:lnTo>
                    <a:pt x="3510" y="42"/>
                  </a:lnTo>
                  <a:lnTo>
                    <a:pt x="3522" y="42"/>
                  </a:lnTo>
                  <a:lnTo>
                    <a:pt x="3534" y="36"/>
                  </a:lnTo>
                  <a:lnTo>
                    <a:pt x="3546" y="36"/>
                  </a:lnTo>
                  <a:lnTo>
                    <a:pt x="3564" y="36"/>
                  </a:lnTo>
                  <a:lnTo>
                    <a:pt x="3582" y="42"/>
                  </a:lnTo>
                  <a:lnTo>
                    <a:pt x="3600" y="42"/>
                  </a:lnTo>
                  <a:lnTo>
                    <a:pt x="3617" y="54"/>
                  </a:lnTo>
                  <a:lnTo>
                    <a:pt x="3635" y="60"/>
                  </a:lnTo>
                  <a:lnTo>
                    <a:pt x="3647" y="66"/>
                  </a:lnTo>
                  <a:lnTo>
                    <a:pt x="3659" y="72"/>
                  </a:lnTo>
                  <a:lnTo>
                    <a:pt x="3689" y="78"/>
                  </a:lnTo>
                  <a:lnTo>
                    <a:pt x="3731" y="90"/>
                  </a:lnTo>
                  <a:lnTo>
                    <a:pt x="3767" y="96"/>
                  </a:lnTo>
                  <a:lnTo>
                    <a:pt x="3815" y="102"/>
                  </a:lnTo>
                  <a:lnTo>
                    <a:pt x="3863" y="102"/>
                  </a:lnTo>
                  <a:lnTo>
                    <a:pt x="3916" y="102"/>
                  </a:lnTo>
                  <a:lnTo>
                    <a:pt x="3970" y="102"/>
                  </a:lnTo>
                  <a:lnTo>
                    <a:pt x="4024" y="102"/>
                  </a:lnTo>
                  <a:lnTo>
                    <a:pt x="4078" y="102"/>
                  </a:lnTo>
                  <a:lnTo>
                    <a:pt x="4132" y="96"/>
                  </a:lnTo>
                  <a:lnTo>
                    <a:pt x="4186" y="90"/>
                  </a:lnTo>
                  <a:lnTo>
                    <a:pt x="4239" y="78"/>
                  </a:lnTo>
                  <a:lnTo>
                    <a:pt x="4287" y="72"/>
                  </a:lnTo>
                  <a:lnTo>
                    <a:pt x="4341" y="54"/>
                  </a:lnTo>
                  <a:lnTo>
                    <a:pt x="4383" y="42"/>
                  </a:lnTo>
                  <a:lnTo>
                    <a:pt x="4419" y="30"/>
                  </a:lnTo>
                  <a:lnTo>
                    <a:pt x="4449" y="18"/>
                  </a:lnTo>
                  <a:lnTo>
                    <a:pt x="4478" y="12"/>
                  </a:lnTo>
                  <a:lnTo>
                    <a:pt x="4502" y="6"/>
                  </a:lnTo>
                  <a:lnTo>
                    <a:pt x="4526" y="0"/>
                  </a:lnTo>
                  <a:lnTo>
                    <a:pt x="4544" y="0"/>
                  </a:lnTo>
                  <a:lnTo>
                    <a:pt x="4562" y="0"/>
                  </a:lnTo>
                  <a:lnTo>
                    <a:pt x="4574" y="6"/>
                  </a:lnTo>
                  <a:lnTo>
                    <a:pt x="4586" y="12"/>
                  </a:lnTo>
                  <a:lnTo>
                    <a:pt x="4598" y="18"/>
                  </a:lnTo>
                  <a:lnTo>
                    <a:pt x="4604" y="24"/>
                  </a:lnTo>
                  <a:lnTo>
                    <a:pt x="4610" y="30"/>
                  </a:lnTo>
                  <a:lnTo>
                    <a:pt x="4616" y="36"/>
                  </a:lnTo>
                  <a:lnTo>
                    <a:pt x="4622" y="48"/>
                  </a:lnTo>
                  <a:lnTo>
                    <a:pt x="4628" y="60"/>
                  </a:lnTo>
                  <a:lnTo>
                    <a:pt x="4634" y="66"/>
                  </a:lnTo>
                  <a:lnTo>
                    <a:pt x="4640" y="78"/>
                  </a:lnTo>
                  <a:lnTo>
                    <a:pt x="4652" y="84"/>
                  </a:lnTo>
                  <a:lnTo>
                    <a:pt x="4670" y="90"/>
                  </a:lnTo>
                  <a:lnTo>
                    <a:pt x="4682" y="96"/>
                  </a:lnTo>
                  <a:lnTo>
                    <a:pt x="4706" y="102"/>
                  </a:lnTo>
                  <a:lnTo>
                    <a:pt x="4724" y="108"/>
                  </a:lnTo>
                  <a:lnTo>
                    <a:pt x="4748" y="114"/>
                  </a:lnTo>
                  <a:lnTo>
                    <a:pt x="4771" y="114"/>
                  </a:lnTo>
                  <a:lnTo>
                    <a:pt x="4801" y="114"/>
                  </a:lnTo>
                  <a:lnTo>
                    <a:pt x="4831" y="108"/>
                  </a:lnTo>
                  <a:lnTo>
                    <a:pt x="4861" y="102"/>
                  </a:lnTo>
                  <a:lnTo>
                    <a:pt x="4891" y="96"/>
                  </a:lnTo>
                  <a:lnTo>
                    <a:pt x="4927" y="84"/>
                  </a:lnTo>
                  <a:lnTo>
                    <a:pt x="4957" y="66"/>
                  </a:lnTo>
                  <a:lnTo>
                    <a:pt x="4993" y="48"/>
                  </a:lnTo>
                  <a:lnTo>
                    <a:pt x="5017" y="36"/>
                  </a:lnTo>
                  <a:lnTo>
                    <a:pt x="5029" y="30"/>
                  </a:lnTo>
                  <a:lnTo>
                    <a:pt x="5061" y="24"/>
                  </a:lnTo>
                  <a:lnTo>
                    <a:pt x="5091" y="17"/>
                  </a:lnTo>
                  <a:lnTo>
                    <a:pt x="5118" y="14"/>
                  </a:lnTo>
                  <a:lnTo>
                    <a:pt x="5145" y="9"/>
                  </a:lnTo>
                  <a:lnTo>
                    <a:pt x="5175" y="9"/>
                  </a:lnTo>
                  <a:lnTo>
                    <a:pt x="5199" y="8"/>
                  </a:lnTo>
                  <a:lnTo>
                    <a:pt x="5219" y="9"/>
                  </a:lnTo>
                  <a:lnTo>
                    <a:pt x="5238" y="9"/>
                  </a:lnTo>
                  <a:lnTo>
                    <a:pt x="5258" y="11"/>
                  </a:lnTo>
                  <a:lnTo>
                    <a:pt x="5280" y="9"/>
                  </a:lnTo>
                  <a:lnTo>
                    <a:pt x="5304" y="11"/>
                  </a:lnTo>
                  <a:lnTo>
                    <a:pt x="5327" y="8"/>
                  </a:lnTo>
                  <a:lnTo>
                    <a:pt x="5351" y="8"/>
                  </a:lnTo>
                  <a:lnTo>
                    <a:pt x="5390" y="9"/>
                  </a:lnTo>
                  <a:lnTo>
                    <a:pt x="5435" y="24"/>
                  </a:lnTo>
                  <a:lnTo>
                    <a:pt x="5447" y="30"/>
                  </a:lnTo>
                  <a:lnTo>
                    <a:pt x="5453" y="36"/>
                  </a:lnTo>
                  <a:lnTo>
                    <a:pt x="5453" y="42"/>
                  </a:lnTo>
                  <a:lnTo>
                    <a:pt x="5459" y="48"/>
                  </a:lnTo>
                  <a:lnTo>
                    <a:pt x="5459" y="54"/>
                  </a:lnTo>
                  <a:lnTo>
                    <a:pt x="5459" y="60"/>
                  </a:lnTo>
                  <a:lnTo>
                    <a:pt x="5459" y="66"/>
                  </a:lnTo>
                  <a:lnTo>
                    <a:pt x="5465" y="66"/>
                  </a:lnTo>
                  <a:lnTo>
                    <a:pt x="5465" y="72"/>
                  </a:lnTo>
                  <a:lnTo>
                    <a:pt x="5477" y="72"/>
                  </a:lnTo>
                  <a:lnTo>
                    <a:pt x="5489" y="78"/>
                  </a:lnTo>
                  <a:lnTo>
                    <a:pt x="5501" y="84"/>
                  </a:lnTo>
                  <a:lnTo>
                    <a:pt x="5519" y="84"/>
                  </a:lnTo>
                  <a:lnTo>
                    <a:pt x="5555" y="90"/>
                  </a:lnTo>
                  <a:lnTo>
                    <a:pt x="5603" y="90"/>
                  </a:lnTo>
                  <a:lnTo>
                    <a:pt x="5656" y="90"/>
                  </a:lnTo>
                  <a:lnTo>
                    <a:pt x="5710" y="84"/>
                  </a:lnTo>
                  <a:lnTo>
                    <a:pt x="5740" y="78"/>
                  </a:lnTo>
                  <a:lnTo>
                    <a:pt x="5770" y="72"/>
                  </a:lnTo>
                  <a:lnTo>
                    <a:pt x="5770" y="90"/>
                  </a:lnTo>
                  <a:lnTo>
                    <a:pt x="5770" y="90"/>
                  </a:lnTo>
                  <a:lnTo>
                    <a:pt x="5740" y="96"/>
                  </a:lnTo>
                  <a:lnTo>
                    <a:pt x="5710" y="102"/>
                  </a:lnTo>
                  <a:lnTo>
                    <a:pt x="5656" y="108"/>
                  </a:lnTo>
                  <a:lnTo>
                    <a:pt x="5603" y="108"/>
                  </a:lnTo>
                  <a:lnTo>
                    <a:pt x="5555" y="108"/>
                  </a:lnTo>
                  <a:lnTo>
                    <a:pt x="5519" y="102"/>
                  </a:lnTo>
                  <a:lnTo>
                    <a:pt x="5501" y="102"/>
                  </a:lnTo>
                  <a:lnTo>
                    <a:pt x="5489" y="96"/>
                  </a:lnTo>
                  <a:lnTo>
                    <a:pt x="5477" y="90"/>
                  </a:lnTo>
                  <a:lnTo>
                    <a:pt x="5465" y="90"/>
                  </a:lnTo>
                  <a:lnTo>
                    <a:pt x="5465" y="84"/>
                  </a:lnTo>
                  <a:lnTo>
                    <a:pt x="5459" y="84"/>
                  </a:lnTo>
                  <a:lnTo>
                    <a:pt x="5459" y="78"/>
                  </a:lnTo>
                  <a:lnTo>
                    <a:pt x="5459" y="72"/>
                  </a:lnTo>
                  <a:lnTo>
                    <a:pt x="5459" y="66"/>
                  </a:lnTo>
                  <a:lnTo>
                    <a:pt x="5453" y="60"/>
                  </a:lnTo>
                  <a:lnTo>
                    <a:pt x="5453" y="54"/>
                  </a:lnTo>
                  <a:lnTo>
                    <a:pt x="5447" y="48"/>
                  </a:lnTo>
                  <a:lnTo>
                    <a:pt x="5435" y="42"/>
                  </a:lnTo>
                  <a:lnTo>
                    <a:pt x="5429" y="36"/>
                  </a:lnTo>
                  <a:lnTo>
                    <a:pt x="5423" y="36"/>
                  </a:lnTo>
                  <a:lnTo>
                    <a:pt x="5405" y="30"/>
                  </a:lnTo>
                  <a:lnTo>
                    <a:pt x="5393" y="30"/>
                  </a:lnTo>
                  <a:lnTo>
                    <a:pt x="5370" y="23"/>
                  </a:lnTo>
                  <a:lnTo>
                    <a:pt x="5346" y="24"/>
                  </a:lnTo>
                  <a:lnTo>
                    <a:pt x="5325" y="27"/>
                  </a:lnTo>
                  <a:lnTo>
                    <a:pt x="5298" y="29"/>
                  </a:lnTo>
                  <a:lnTo>
                    <a:pt x="5270" y="29"/>
                  </a:lnTo>
                  <a:lnTo>
                    <a:pt x="5247" y="26"/>
                  </a:lnTo>
                  <a:lnTo>
                    <a:pt x="5219" y="24"/>
                  </a:lnTo>
                  <a:lnTo>
                    <a:pt x="5199" y="21"/>
                  </a:lnTo>
                  <a:lnTo>
                    <a:pt x="5174" y="24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accent2">
                    <a:gamma/>
                    <a:tint val="96863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434200" name="Rectangle 24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00200"/>
            <a:ext cx="7772400" cy="18288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434201" name="Rectangle 2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26" name="Rectangle 26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B04CCF-17B0-4B78-A42F-EFD11593AEB0}" type="datetimeFigureOut">
              <a:rPr lang="ru-RU"/>
              <a:pPr>
                <a:defRPr/>
              </a:pPr>
              <a:t>27.10.2013</a:t>
            </a:fld>
            <a:endParaRPr lang="ru-RU"/>
          </a:p>
        </p:txBody>
      </p:sp>
      <p:sp>
        <p:nvSpPr>
          <p:cNvPr id="27" name="Rectangle 2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" name="Rectangle 2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9FC23C-27BE-46EA-9AF2-2E8923560D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B27005-9025-453F-936A-376775F2FA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9EB043-7199-47B3-BE77-5FB048D5D9B6}" type="datetimeFigureOut">
              <a:rPr lang="ru-RU"/>
              <a:pPr>
                <a:defRPr/>
              </a:pPr>
              <a:t>27.10.2013</a:t>
            </a:fld>
            <a:endParaRPr lang="ru-RU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1C81D7-BF17-4E5C-986F-56998F2D63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F35593-4F52-4242-8BB3-F3E2AD99F845}" type="datetimeFigureOut">
              <a:rPr lang="ru-RU"/>
              <a:pPr>
                <a:defRPr/>
              </a:pPr>
              <a:t>27.10.2013</a:t>
            </a:fld>
            <a:endParaRPr lang="ru-RU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2FF35A-BBB0-4C5B-BFF7-C9FDF85D00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69A664-C3FF-4B48-BD3C-1933D1E0FEE2}" type="datetimeFigureOut">
              <a:rPr lang="ru-RU"/>
              <a:pPr>
                <a:defRPr/>
              </a:pPr>
              <a:t>27.10.2013</a:t>
            </a:fld>
            <a:endParaRPr lang="ru-RU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35529D-9A70-4BCA-91F2-7E287DB13F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1B5ABF-22DD-4803-9213-980063FF4469}" type="datetimeFigureOut">
              <a:rPr lang="ru-RU"/>
              <a:pPr>
                <a:defRPr/>
              </a:pPr>
              <a:t>27.10.2013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025B7E-3CEC-4BFA-936F-BD06EF8BFA5E}" type="datetimeFigureOut">
              <a:rPr lang="ru-RU"/>
              <a:pPr>
                <a:defRPr/>
              </a:pPr>
              <a:t>27.10.2013</a:t>
            </a:fld>
            <a:endParaRPr lang="ru-RU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599670-52B8-4396-97C0-D5730C3F96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2BE825-1624-4775-AD38-954E45A866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8C14B0-FBA2-4474-9EDE-E6B1711AE8BC}" type="datetimeFigureOut">
              <a:rPr lang="ru-RU"/>
              <a:pPr>
                <a:defRPr/>
              </a:pPr>
              <a:t>27.10.2013</a:t>
            </a:fld>
            <a:endParaRPr lang="ru-RU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8E089F-79AE-4299-A756-4582DBDBA5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4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8A8456-D0B4-4619-8AA8-7A2D73D13150}" type="datetimeFigureOut">
              <a:rPr lang="ru-RU"/>
              <a:pPr>
                <a:defRPr/>
              </a:pPr>
              <a:t>27.10.2013</a:t>
            </a:fld>
            <a:endParaRPr lang="ru-RU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131E62-D5F6-4BE1-933F-19358AAAD3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A93D6F-810E-4137-8414-31E516F5DAF9}" type="datetimeFigureOut">
              <a:rPr lang="ru-RU"/>
              <a:pPr>
                <a:defRPr/>
              </a:pPr>
              <a:t>27.10.2013</a:t>
            </a:fld>
            <a:endParaRPr lang="ru-RU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DB63ED-87C7-4851-ADE6-40177A230F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AA4F62-80E7-49A6-854B-DB83495E7911}" type="datetimeFigureOut">
              <a:rPr lang="ru-RU"/>
              <a:pPr>
                <a:defRPr/>
              </a:pPr>
              <a:t>27.10.2013</a:t>
            </a:fld>
            <a:endParaRPr lang="ru-RU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B88462-9EB1-4E03-8E51-F79179A556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C5E7E9-F970-4386-BFA4-162ED4C54E40}" type="datetimeFigureOut">
              <a:rPr lang="ru-RU"/>
              <a:pPr>
                <a:defRPr/>
              </a:pPr>
              <a:t>27.10.2013</a:t>
            </a:fld>
            <a:endParaRPr lang="ru-RU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58278E-7D49-4B7B-8629-39654EF388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71DF3E-F137-4BA5-AA93-D0B6E8DB1EC2}" type="datetimeFigureOut">
              <a:rPr lang="ru-RU"/>
              <a:pPr>
                <a:defRPr/>
              </a:pPr>
              <a:t>27.10.2013</a:t>
            </a:fld>
            <a:endParaRPr lang="ru-RU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934200"/>
            <a:chOff x="0" y="0"/>
            <a:chExt cx="5760" cy="4368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2208"/>
              <a:ext cx="2515" cy="1970"/>
            </a:xfrm>
            <a:custGeom>
              <a:avLst/>
              <a:gdLst/>
              <a:ahLst/>
              <a:cxnLst>
                <a:cxn ang="0">
                  <a:pos x="744" y="1669"/>
                </a:cxn>
                <a:cxn ang="0">
                  <a:pos x="852" y="1400"/>
                </a:cxn>
                <a:cxn ang="0">
                  <a:pos x="876" y="1171"/>
                </a:cxn>
                <a:cxn ang="0">
                  <a:pos x="979" y="1370"/>
                </a:cxn>
                <a:cxn ang="0">
                  <a:pos x="1231" y="1621"/>
                </a:cxn>
                <a:cxn ang="0">
                  <a:pos x="1471" y="1693"/>
                </a:cxn>
                <a:cxn ang="0">
                  <a:pos x="1819" y="1678"/>
                </a:cxn>
                <a:cxn ang="0">
                  <a:pos x="1893" y="1513"/>
                </a:cxn>
                <a:cxn ang="0">
                  <a:pos x="1874" y="1285"/>
                </a:cxn>
                <a:cxn ang="0">
                  <a:pos x="1783" y="967"/>
                </a:cxn>
                <a:cxn ang="0">
                  <a:pos x="1289" y="873"/>
                </a:cxn>
                <a:cxn ang="0">
                  <a:pos x="1549" y="745"/>
                </a:cxn>
                <a:cxn ang="0">
                  <a:pos x="1753" y="732"/>
                </a:cxn>
                <a:cxn ang="0">
                  <a:pos x="2107" y="618"/>
                </a:cxn>
                <a:cxn ang="0">
                  <a:pos x="2377" y="438"/>
                </a:cxn>
                <a:cxn ang="0">
                  <a:pos x="2420" y="343"/>
                </a:cxn>
                <a:cxn ang="0">
                  <a:pos x="2077" y="331"/>
                </a:cxn>
                <a:cxn ang="0">
                  <a:pos x="1951" y="301"/>
                </a:cxn>
                <a:cxn ang="0">
                  <a:pos x="1645" y="289"/>
                </a:cxn>
                <a:cxn ang="0">
                  <a:pos x="1297" y="408"/>
                </a:cxn>
                <a:cxn ang="0">
                  <a:pos x="1308" y="337"/>
                </a:cxn>
                <a:cxn ang="0">
                  <a:pos x="1453" y="168"/>
                </a:cxn>
                <a:cxn ang="0">
                  <a:pos x="1477" y="36"/>
                </a:cxn>
                <a:cxn ang="0">
                  <a:pos x="1417" y="24"/>
                </a:cxn>
                <a:cxn ang="0">
                  <a:pos x="1189" y="102"/>
                </a:cxn>
                <a:cxn ang="0">
                  <a:pos x="1026" y="144"/>
                </a:cxn>
                <a:cxn ang="0">
                  <a:pos x="889" y="331"/>
                </a:cxn>
                <a:cxn ang="0">
                  <a:pos x="726" y="480"/>
                </a:cxn>
                <a:cxn ang="0">
                  <a:pos x="643" y="540"/>
                </a:cxn>
                <a:cxn ang="0">
                  <a:pos x="600" y="516"/>
                </a:cxn>
                <a:cxn ang="0">
                  <a:pos x="552" y="486"/>
                </a:cxn>
                <a:cxn ang="0">
                  <a:pos x="528" y="462"/>
                </a:cxn>
                <a:cxn ang="0">
                  <a:pos x="474" y="426"/>
                </a:cxn>
                <a:cxn ang="0">
                  <a:pos x="415" y="390"/>
                </a:cxn>
                <a:cxn ang="0">
                  <a:pos x="366" y="366"/>
                </a:cxn>
                <a:cxn ang="0">
                  <a:pos x="192" y="234"/>
                </a:cxn>
                <a:cxn ang="0">
                  <a:pos x="570" y="564"/>
                </a:cxn>
                <a:cxn ang="0">
                  <a:pos x="444" y="732"/>
                </a:cxn>
                <a:cxn ang="0">
                  <a:pos x="318" y="787"/>
                </a:cxn>
                <a:cxn ang="0">
                  <a:pos x="127" y="853"/>
                </a:cxn>
                <a:cxn ang="0">
                  <a:pos x="0" y="1165"/>
                </a:cxn>
                <a:cxn ang="0">
                  <a:pos x="372" y="1015"/>
                </a:cxn>
                <a:cxn ang="0">
                  <a:pos x="222" y="1262"/>
                </a:cxn>
                <a:cxn ang="0">
                  <a:pos x="139" y="1459"/>
                </a:cxn>
                <a:cxn ang="0">
                  <a:pos x="102" y="1495"/>
                </a:cxn>
                <a:cxn ang="0">
                  <a:pos x="84" y="1519"/>
                </a:cxn>
                <a:cxn ang="0">
                  <a:pos x="96" y="1537"/>
                </a:cxn>
                <a:cxn ang="0">
                  <a:pos x="127" y="1567"/>
                </a:cxn>
                <a:cxn ang="0">
                  <a:pos x="145" y="1633"/>
                </a:cxn>
                <a:cxn ang="0">
                  <a:pos x="156" y="1693"/>
                </a:cxn>
                <a:cxn ang="0">
                  <a:pos x="162" y="1723"/>
                </a:cxn>
                <a:cxn ang="0">
                  <a:pos x="216" y="1802"/>
                </a:cxn>
                <a:cxn ang="0">
                  <a:pos x="228" y="1850"/>
                </a:cxn>
                <a:cxn ang="0">
                  <a:pos x="240" y="1904"/>
                </a:cxn>
                <a:cxn ang="0">
                  <a:pos x="246" y="1922"/>
                </a:cxn>
                <a:cxn ang="0">
                  <a:pos x="258" y="1970"/>
                </a:cxn>
                <a:cxn ang="0">
                  <a:pos x="462" y="1922"/>
                </a:cxn>
                <a:cxn ang="0">
                  <a:pos x="624" y="1778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2496"/>
              <a:ext cx="2112" cy="1604"/>
            </a:xfrm>
            <a:custGeom>
              <a:avLst/>
              <a:gdLst/>
              <a:ahLst/>
              <a:cxnLst>
                <a:cxn ang="0">
                  <a:pos x="580" y="1043"/>
                </a:cxn>
                <a:cxn ang="0">
                  <a:pos x="544" y="683"/>
                </a:cxn>
                <a:cxn ang="0">
                  <a:pos x="670" y="395"/>
                </a:cxn>
                <a:cxn ang="0">
                  <a:pos x="927" y="587"/>
                </a:cxn>
                <a:cxn ang="0">
                  <a:pos x="1214" y="869"/>
                </a:cxn>
                <a:cxn ang="0">
                  <a:pos x="1483" y="1109"/>
                </a:cxn>
                <a:cxn ang="0">
                  <a:pos x="1800" y="1360"/>
                </a:cxn>
                <a:cxn ang="0">
                  <a:pos x="1883" y="1414"/>
                </a:cxn>
                <a:cxn ang="0">
                  <a:pos x="1836" y="1354"/>
                </a:cxn>
                <a:cxn ang="0">
                  <a:pos x="1411" y="1001"/>
                </a:cxn>
                <a:cxn ang="0">
                  <a:pos x="1088" y="683"/>
                </a:cxn>
                <a:cxn ang="0">
                  <a:pos x="723" y="329"/>
                </a:cxn>
                <a:cxn ang="0">
                  <a:pos x="999" y="311"/>
                </a:cxn>
                <a:cxn ang="0">
                  <a:pos x="1286" y="317"/>
                </a:cxn>
                <a:cxn ang="0">
                  <a:pos x="1614" y="269"/>
                </a:cxn>
                <a:cxn ang="0">
                  <a:pos x="2123" y="197"/>
                </a:cxn>
                <a:cxn ang="0">
                  <a:pos x="2075" y="173"/>
                </a:cxn>
                <a:cxn ang="0">
                  <a:pos x="1543" y="257"/>
                </a:cxn>
                <a:cxn ang="0">
                  <a:pos x="1208" y="275"/>
                </a:cxn>
                <a:cxn ang="0">
                  <a:pos x="759" y="257"/>
                </a:cxn>
                <a:cxn ang="0">
                  <a:pos x="819" y="227"/>
                </a:cxn>
                <a:cxn ang="0">
                  <a:pos x="1142" y="0"/>
                </a:cxn>
                <a:cxn ang="0">
                  <a:pos x="1088" y="30"/>
                </a:cxn>
                <a:cxn ang="0">
                  <a:pos x="1010" y="84"/>
                </a:cxn>
                <a:cxn ang="0">
                  <a:pos x="855" y="191"/>
                </a:cxn>
                <a:cxn ang="0">
                  <a:pos x="670" y="281"/>
                </a:cxn>
                <a:cxn ang="0">
                  <a:pos x="634" y="359"/>
                </a:cxn>
                <a:cxn ang="0">
                  <a:pos x="305" y="587"/>
                </a:cxn>
                <a:cxn ang="0">
                  <a:pos x="0" y="725"/>
                </a:cxn>
                <a:cxn ang="0">
                  <a:pos x="0" y="731"/>
                </a:cxn>
                <a:cxn ang="0">
                  <a:pos x="0" y="767"/>
                </a:cxn>
                <a:cxn ang="0">
                  <a:pos x="299" y="635"/>
                </a:cxn>
                <a:cxn ang="0">
                  <a:pos x="592" y="431"/>
                </a:cxn>
                <a:cxn ang="0">
                  <a:pos x="508" y="671"/>
                </a:cxn>
                <a:cxn ang="0">
                  <a:pos x="526" y="995"/>
                </a:cxn>
                <a:cxn ang="0">
                  <a:pos x="460" y="1168"/>
                </a:cxn>
                <a:cxn ang="0">
                  <a:pos x="329" y="1480"/>
                </a:cxn>
                <a:cxn ang="0">
                  <a:pos x="323" y="1696"/>
                </a:cxn>
                <a:cxn ang="0">
                  <a:pos x="329" y="1696"/>
                </a:cxn>
                <a:cxn ang="0">
                  <a:pos x="347" y="1552"/>
                </a:cxn>
                <a:cxn ang="0">
                  <a:pos x="580" y="1043"/>
                </a:cxn>
                <a:cxn ang="0">
                  <a:pos x="580" y="104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2092" y="3233"/>
              <a:ext cx="3668" cy="943"/>
            </a:xfrm>
            <a:custGeom>
              <a:avLst/>
              <a:gdLst/>
              <a:ahLst/>
              <a:cxnLst>
                <a:cxn ang="0">
                  <a:pos x="3338" y="288"/>
                </a:cxn>
                <a:cxn ang="0">
                  <a:pos x="3194" y="258"/>
                </a:cxn>
                <a:cxn ang="0">
                  <a:pos x="2816" y="234"/>
                </a:cxn>
                <a:cxn ang="0">
                  <a:pos x="2330" y="306"/>
                </a:cxn>
                <a:cxn ang="0">
                  <a:pos x="2372" y="258"/>
                </a:cxn>
                <a:cxn ang="0">
                  <a:pos x="2624" y="132"/>
                </a:cxn>
                <a:cxn ang="0">
                  <a:pos x="2707" y="24"/>
                </a:cxn>
                <a:cxn ang="0">
                  <a:pos x="2642" y="12"/>
                </a:cxn>
                <a:cxn ang="0">
                  <a:pos x="2515" y="54"/>
                </a:cxn>
                <a:cxn ang="0">
                  <a:pos x="2324" y="66"/>
                </a:cxn>
                <a:cxn ang="0">
                  <a:pos x="2101" y="90"/>
                </a:cxn>
                <a:cxn ang="0">
                  <a:pos x="1855" y="228"/>
                </a:cxn>
                <a:cxn ang="0">
                  <a:pos x="1591" y="337"/>
                </a:cxn>
                <a:cxn ang="0">
                  <a:pos x="1459" y="379"/>
                </a:cxn>
                <a:cxn ang="0">
                  <a:pos x="1417" y="361"/>
                </a:cxn>
                <a:cxn ang="0">
                  <a:pos x="1363" y="331"/>
                </a:cxn>
                <a:cxn ang="0">
                  <a:pos x="1344" y="312"/>
                </a:cxn>
                <a:cxn ang="0">
                  <a:pos x="1290" y="288"/>
                </a:cxn>
                <a:cxn ang="0">
                  <a:pos x="1230" y="252"/>
                </a:cxn>
                <a:cxn ang="0">
                  <a:pos x="1119" y="227"/>
                </a:cxn>
                <a:cxn ang="0">
                  <a:pos x="1320" y="438"/>
                </a:cxn>
                <a:cxn ang="0">
                  <a:pos x="960" y="558"/>
                </a:cxn>
                <a:cxn ang="0">
                  <a:pos x="474" y="630"/>
                </a:cxn>
                <a:cxn ang="0">
                  <a:pos x="132" y="781"/>
                </a:cxn>
                <a:cxn ang="0">
                  <a:pos x="234" y="847"/>
                </a:cxn>
                <a:cxn ang="0">
                  <a:pos x="925" y="739"/>
                </a:cxn>
                <a:cxn ang="0">
                  <a:pos x="637" y="925"/>
                </a:cxn>
                <a:cxn ang="0">
                  <a:pos x="1405" y="943"/>
                </a:cxn>
                <a:cxn ang="0">
                  <a:pos x="1447" y="943"/>
                </a:cxn>
                <a:cxn ang="0">
                  <a:pos x="2888" y="859"/>
                </a:cxn>
                <a:cxn ang="0">
                  <a:pos x="2582" y="708"/>
                </a:cxn>
                <a:cxn ang="0">
                  <a:pos x="2299" y="606"/>
                </a:cxn>
                <a:cxn ang="0">
                  <a:pos x="2606" y="588"/>
                </a:cxn>
                <a:cxn ang="0">
                  <a:pos x="3001" y="582"/>
                </a:cxn>
                <a:cxn ang="0">
                  <a:pos x="3452" y="438"/>
                </a:cxn>
                <a:cxn ang="0">
                  <a:pos x="3668" y="312"/>
                </a:cxn>
                <a:cxn ang="0">
                  <a:pos x="3482" y="300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0" y="524"/>
              <a:ext cx="973" cy="1195"/>
            </a:xfrm>
            <a:custGeom>
              <a:avLst/>
              <a:gdLst/>
              <a:ahLst/>
              <a:cxnLst>
                <a:cxn ang="0">
                  <a:pos x="323" y="1186"/>
                </a:cxn>
                <a:cxn ang="0">
                  <a:pos x="490" y="1192"/>
                </a:cxn>
                <a:cxn ang="0">
                  <a:pos x="580" y="1150"/>
                </a:cxn>
                <a:cxn ang="0">
                  <a:pos x="813" y="1085"/>
                </a:cxn>
                <a:cxn ang="0">
                  <a:pos x="933" y="1055"/>
                </a:cxn>
                <a:cxn ang="0">
                  <a:pos x="759" y="989"/>
                </a:cxn>
                <a:cxn ang="0">
                  <a:pos x="556" y="953"/>
                </a:cxn>
                <a:cxn ang="0">
                  <a:pos x="197" y="971"/>
                </a:cxn>
                <a:cxn ang="0">
                  <a:pos x="299" y="893"/>
                </a:cxn>
                <a:cxn ang="0">
                  <a:pos x="496" y="803"/>
                </a:cxn>
                <a:cxn ang="0">
                  <a:pos x="694" y="671"/>
                </a:cxn>
                <a:cxn ang="0">
                  <a:pos x="700" y="671"/>
                </a:cxn>
                <a:cxn ang="0">
                  <a:pos x="712" y="665"/>
                </a:cxn>
                <a:cxn ang="0">
                  <a:pos x="753" y="647"/>
                </a:cxn>
                <a:cxn ang="0">
                  <a:pos x="777" y="641"/>
                </a:cxn>
                <a:cxn ang="0">
                  <a:pos x="789" y="629"/>
                </a:cxn>
                <a:cxn ang="0">
                  <a:pos x="795" y="617"/>
                </a:cxn>
                <a:cxn ang="0">
                  <a:pos x="789" y="611"/>
                </a:cxn>
                <a:cxn ang="0">
                  <a:pos x="783" y="599"/>
                </a:cxn>
                <a:cxn ang="0">
                  <a:pos x="783" y="575"/>
                </a:cxn>
                <a:cxn ang="0">
                  <a:pos x="795" y="545"/>
                </a:cxn>
                <a:cxn ang="0">
                  <a:pos x="807" y="515"/>
                </a:cxn>
                <a:cxn ang="0">
                  <a:pos x="825" y="485"/>
                </a:cxn>
                <a:cxn ang="0">
                  <a:pos x="837" y="455"/>
                </a:cxn>
                <a:cxn ang="0">
                  <a:pos x="843" y="437"/>
                </a:cxn>
                <a:cxn ang="0">
                  <a:pos x="849" y="431"/>
                </a:cxn>
                <a:cxn ang="0">
                  <a:pos x="849" y="347"/>
                </a:cxn>
                <a:cxn ang="0">
                  <a:pos x="849" y="341"/>
                </a:cxn>
                <a:cxn ang="0">
                  <a:pos x="855" y="335"/>
                </a:cxn>
                <a:cxn ang="0">
                  <a:pos x="873" y="305"/>
                </a:cxn>
                <a:cxn ang="0">
                  <a:pos x="885" y="269"/>
                </a:cxn>
                <a:cxn ang="0">
                  <a:pos x="897" y="239"/>
                </a:cxn>
                <a:cxn ang="0">
                  <a:pos x="903" y="227"/>
                </a:cxn>
                <a:cxn ang="0">
                  <a:pos x="909" y="215"/>
                </a:cxn>
                <a:cxn ang="0">
                  <a:pos x="927" y="173"/>
                </a:cxn>
                <a:cxn ang="0">
                  <a:pos x="945" y="137"/>
                </a:cxn>
                <a:cxn ang="0">
                  <a:pos x="951" y="125"/>
                </a:cxn>
                <a:cxn ang="0">
                  <a:pos x="951" y="119"/>
                </a:cxn>
                <a:cxn ang="0">
                  <a:pos x="969" y="0"/>
                </a:cxn>
                <a:cxn ang="0">
                  <a:pos x="945" y="47"/>
                </a:cxn>
                <a:cxn ang="0">
                  <a:pos x="783" y="113"/>
                </a:cxn>
                <a:cxn ang="0">
                  <a:pos x="706" y="161"/>
                </a:cxn>
                <a:cxn ang="0">
                  <a:pos x="460" y="233"/>
                </a:cxn>
                <a:cxn ang="0">
                  <a:pos x="281" y="287"/>
                </a:cxn>
                <a:cxn ang="0">
                  <a:pos x="173" y="293"/>
                </a:cxn>
                <a:cxn ang="0">
                  <a:pos x="12" y="485"/>
                </a:cxn>
                <a:cxn ang="0">
                  <a:pos x="0" y="509"/>
                </a:cxn>
                <a:cxn ang="0">
                  <a:pos x="0" y="1186"/>
                </a:cxn>
                <a:cxn ang="0">
                  <a:pos x="96" y="1180"/>
                </a:cxn>
                <a:cxn ang="0">
                  <a:pos x="323" y="1186"/>
                </a:cxn>
                <a:cxn ang="0">
                  <a:pos x="323" y="1186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3188" y="1"/>
              <a:ext cx="2570" cy="2266"/>
            </a:xfrm>
            <a:custGeom>
              <a:avLst/>
              <a:gdLst/>
              <a:ahLst/>
              <a:cxnLst>
                <a:cxn ang="0">
                  <a:pos x="859" y="612"/>
                </a:cxn>
                <a:cxn ang="0">
                  <a:pos x="1087" y="853"/>
                </a:cxn>
                <a:cxn ang="0">
                  <a:pos x="961" y="913"/>
                </a:cxn>
                <a:cxn ang="0">
                  <a:pos x="786" y="883"/>
                </a:cxn>
                <a:cxn ang="0">
                  <a:pos x="450" y="931"/>
                </a:cxn>
                <a:cxn ang="0">
                  <a:pos x="150" y="1075"/>
                </a:cxn>
                <a:cxn ang="0">
                  <a:pos x="78" y="1165"/>
                </a:cxn>
                <a:cxn ang="0">
                  <a:pos x="361" y="1256"/>
                </a:cxn>
                <a:cxn ang="0">
                  <a:pos x="444" y="1316"/>
                </a:cxn>
                <a:cxn ang="0">
                  <a:pos x="697" y="1400"/>
                </a:cxn>
                <a:cxn ang="0">
                  <a:pos x="1026" y="1346"/>
                </a:cxn>
                <a:cxn ang="0">
                  <a:pos x="991" y="1412"/>
                </a:cxn>
                <a:cxn ang="0">
                  <a:pos x="804" y="1574"/>
                </a:cxn>
                <a:cxn ang="0">
                  <a:pos x="726" y="1718"/>
                </a:cxn>
                <a:cxn ang="0">
                  <a:pos x="768" y="1742"/>
                </a:cxn>
                <a:cxn ang="0">
                  <a:pos x="865" y="1693"/>
                </a:cxn>
                <a:cxn ang="0">
                  <a:pos x="991" y="1699"/>
                </a:cxn>
                <a:cxn ang="0">
                  <a:pos x="1135" y="1627"/>
                </a:cxn>
                <a:cxn ang="0">
                  <a:pos x="1183" y="1669"/>
                </a:cxn>
                <a:cxn ang="0">
                  <a:pos x="1399" y="1436"/>
                </a:cxn>
                <a:cxn ang="0">
                  <a:pos x="1615" y="1334"/>
                </a:cxn>
                <a:cxn ang="0">
                  <a:pos x="1645" y="1370"/>
                </a:cxn>
                <a:cxn ang="0">
                  <a:pos x="1681" y="1430"/>
                </a:cxn>
                <a:cxn ang="0">
                  <a:pos x="1699" y="1466"/>
                </a:cxn>
                <a:cxn ang="0">
                  <a:pos x="1747" y="1550"/>
                </a:cxn>
                <a:cxn ang="0">
                  <a:pos x="1772" y="1586"/>
                </a:cxn>
                <a:cxn ang="0">
                  <a:pos x="2124" y="2248"/>
                </a:cxn>
                <a:cxn ang="0">
                  <a:pos x="1693" y="1322"/>
                </a:cxn>
                <a:cxn ang="0">
                  <a:pos x="1861" y="1165"/>
                </a:cxn>
                <a:cxn ang="0">
                  <a:pos x="2173" y="1099"/>
                </a:cxn>
                <a:cxn ang="0">
                  <a:pos x="2390" y="1009"/>
                </a:cxn>
                <a:cxn ang="0">
                  <a:pos x="2570" y="805"/>
                </a:cxn>
                <a:cxn ang="0">
                  <a:pos x="2342" y="781"/>
                </a:cxn>
                <a:cxn ang="0">
                  <a:pos x="2114" y="763"/>
                </a:cxn>
                <a:cxn ang="0">
                  <a:pos x="2408" y="433"/>
                </a:cxn>
                <a:cxn ang="0">
                  <a:pos x="2426" y="421"/>
                </a:cxn>
                <a:cxn ang="0">
                  <a:pos x="2474" y="379"/>
                </a:cxn>
                <a:cxn ang="0">
                  <a:pos x="2492" y="355"/>
                </a:cxn>
                <a:cxn ang="0">
                  <a:pos x="2474" y="337"/>
                </a:cxn>
                <a:cxn ang="0">
                  <a:pos x="2474" y="271"/>
                </a:cxn>
                <a:cxn ang="0">
                  <a:pos x="2492" y="192"/>
                </a:cxn>
                <a:cxn ang="0">
                  <a:pos x="2504" y="132"/>
                </a:cxn>
                <a:cxn ang="0">
                  <a:pos x="2492" y="36"/>
                </a:cxn>
                <a:cxn ang="0">
                  <a:pos x="2492" y="24"/>
                </a:cxn>
                <a:cxn ang="0">
                  <a:pos x="2102" y="0"/>
                </a:cxn>
                <a:cxn ang="0">
                  <a:pos x="1909" y="90"/>
                </a:cxn>
                <a:cxn ang="0">
                  <a:pos x="1747" y="535"/>
                </a:cxn>
                <a:cxn ang="0">
                  <a:pos x="1711" y="469"/>
                </a:cxn>
                <a:cxn ang="0">
                  <a:pos x="1633" y="144"/>
                </a:cxn>
                <a:cxn ang="0">
                  <a:pos x="1579" y="0"/>
                </a:cxn>
                <a:cxn ang="0">
                  <a:pos x="738" y="186"/>
                </a:cxn>
                <a:cxn ang="0">
                  <a:pos x="756" y="46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>
              <a:off x="3525" y="1"/>
              <a:ext cx="2185" cy="1508"/>
            </a:xfrm>
            <a:custGeom>
              <a:avLst/>
              <a:gdLst/>
              <a:ahLst/>
              <a:cxnLst>
                <a:cxn ang="0">
                  <a:pos x="1034" y="767"/>
                </a:cxn>
                <a:cxn ang="0">
                  <a:pos x="1190" y="1235"/>
                </a:cxn>
                <a:cxn ang="0">
                  <a:pos x="956" y="1193"/>
                </a:cxn>
                <a:cxn ang="0">
                  <a:pos x="723" y="1127"/>
                </a:cxn>
                <a:cxn ang="0">
                  <a:pos x="442" y="1109"/>
                </a:cxn>
                <a:cxn ang="0">
                  <a:pos x="0" y="1079"/>
                </a:cxn>
                <a:cxn ang="0">
                  <a:pos x="30" y="1115"/>
                </a:cxn>
                <a:cxn ang="0">
                  <a:pos x="496" y="1133"/>
                </a:cxn>
                <a:cxn ang="0">
                  <a:pos x="777" y="1187"/>
                </a:cxn>
                <a:cxn ang="0">
                  <a:pos x="1130" y="1301"/>
                </a:cxn>
                <a:cxn ang="0">
                  <a:pos x="1070" y="1319"/>
                </a:cxn>
                <a:cxn ang="0">
                  <a:pos x="711" y="1505"/>
                </a:cxn>
                <a:cxn ang="0">
                  <a:pos x="765" y="1481"/>
                </a:cxn>
                <a:cxn ang="0">
                  <a:pos x="861" y="1439"/>
                </a:cxn>
                <a:cxn ang="0">
                  <a:pos x="1022" y="1355"/>
                </a:cxn>
                <a:cxn ang="0">
                  <a:pos x="1214" y="1295"/>
                </a:cxn>
                <a:cxn ang="0">
                  <a:pos x="1267" y="1223"/>
                </a:cxn>
                <a:cxn ang="0">
                  <a:pos x="1632" y="1043"/>
                </a:cxn>
                <a:cxn ang="0">
                  <a:pos x="1931" y="953"/>
                </a:cxn>
                <a:cxn ang="0">
                  <a:pos x="2176" y="821"/>
                </a:cxn>
                <a:cxn ang="0">
                  <a:pos x="1961" y="911"/>
                </a:cxn>
                <a:cxn ang="0">
                  <a:pos x="1656" y="989"/>
                </a:cxn>
                <a:cxn ang="0">
                  <a:pos x="1339" y="1151"/>
                </a:cxn>
                <a:cxn ang="0">
                  <a:pos x="1501" y="905"/>
                </a:cxn>
                <a:cxn ang="0">
                  <a:pos x="1620" y="545"/>
                </a:cxn>
                <a:cxn ang="0">
                  <a:pos x="1740" y="372"/>
                </a:cxn>
                <a:cxn ang="0">
                  <a:pos x="1979" y="60"/>
                </a:cxn>
                <a:cxn ang="0">
                  <a:pos x="2003" y="0"/>
                </a:cxn>
                <a:cxn ang="0">
                  <a:pos x="1973" y="0"/>
                </a:cxn>
                <a:cxn ang="0">
                  <a:pos x="1596" y="480"/>
                </a:cxn>
                <a:cxn ang="0">
                  <a:pos x="1477" y="887"/>
                </a:cxn>
                <a:cxn ang="0">
                  <a:pos x="1255" y="1175"/>
                </a:cxn>
                <a:cxn ang="0">
                  <a:pos x="1130" y="905"/>
                </a:cxn>
                <a:cxn ang="0">
                  <a:pos x="1010" y="540"/>
                </a:cxn>
                <a:cxn ang="0">
                  <a:pos x="885" y="222"/>
                </a:cxn>
                <a:cxn ang="0">
                  <a:pos x="789" y="0"/>
                </a:cxn>
                <a:cxn ang="0">
                  <a:pos x="753" y="0"/>
                </a:cxn>
                <a:cxn ang="0">
                  <a:pos x="903" y="354"/>
                </a:cxn>
                <a:cxn ang="0">
                  <a:pos x="1034" y="767"/>
                </a:cxn>
                <a:cxn ang="0">
                  <a:pos x="1034" y="767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0" y="649"/>
              <a:ext cx="816" cy="806"/>
            </a:xfrm>
            <a:custGeom>
              <a:avLst/>
              <a:gdLst/>
              <a:ahLst/>
              <a:cxnLst>
                <a:cxn ang="0">
                  <a:pos x="161" y="564"/>
                </a:cxn>
                <a:cxn ang="0">
                  <a:pos x="329" y="438"/>
                </a:cxn>
                <a:cxn ang="0">
                  <a:pos x="646" y="216"/>
                </a:cxn>
                <a:cxn ang="0">
                  <a:pos x="813" y="0"/>
                </a:cxn>
                <a:cxn ang="0">
                  <a:pos x="676" y="150"/>
                </a:cxn>
                <a:cxn ang="0">
                  <a:pos x="144" y="504"/>
                </a:cxn>
                <a:cxn ang="0">
                  <a:pos x="0" y="732"/>
                </a:cxn>
                <a:cxn ang="0">
                  <a:pos x="0" y="804"/>
                </a:cxn>
                <a:cxn ang="0">
                  <a:pos x="161" y="564"/>
                </a:cxn>
                <a:cxn ang="0">
                  <a:pos x="161" y="564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>
              <a:off x="0" y="1545"/>
              <a:ext cx="762" cy="107"/>
            </a:xfrm>
            <a:custGeom>
              <a:avLst/>
              <a:gdLst/>
              <a:ahLst/>
              <a:cxnLst>
                <a:cxn ang="0">
                  <a:pos x="460" y="66"/>
                </a:cxn>
                <a:cxn ang="0">
                  <a:pos x="759" y="0"/>
                </a:cxn>
                <a:cxn ang="0">
                  <a:pos x="496" y="36"/>
                </a:cxn>
                <a:cxn ang="0">
                  <a:pos x="138" y="48"/>
                </a:cxn>
                <a:cxn ang="0">
                  <a:pos x="0" y="78"/>
                </a:cxn>
                <a:cxn ang="0">
                  <a:pos x="0" y="107"/>
                </a:cxn>
                <a:cxn ang="0">
                  <a:pos x="96" y="89"/>
                </a:cxn>
                <a:cxn ang="0">
                  <a:pos x="460" y="66"/>
                </a:cxn>
                <a:cxn ang="0">
                  <a:pos x="460" y="66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>
              <a:off x="2314" y="3431"/>
              <a:ext cx="3182" cy="745"/>
            </a:xfrm>
            <a:custGeom>
              <a:avLst/>
              <a:gdLst/>
              <a:ahLst/>
              <a:cxnLst>
                <a:cxn ang="0">
                  <a:pos x="1387" y="239"/>
                </a:cxn>
                <a:cxn ang="0">
                  <a:pos x="1734" y="233"/>
                </a:cxn>
                <a:cxn ang="0">
                  <a:pos x="2087" y="251"/>
                </a:cxn>
                <a:cxn ang="0">
                  <a:pos x="2505" y="233"/>
                </a:cxn>
                <a:cxn ang="0">
                  <a:pos x="3169" y="204"/>
                </a:cxn>
                <a:cxn ang="0">
                  <a:pos x="3115" y="186"/>
                </a:cxn>
                <a:cxn ang="0">
                  <a:pos x="2422" y="221"/>
                </a:cxn>
                <a:cxn ang="0">
                  <a:pos x="2003" y="221"/>
                </a:cxn>
                <a:cxn ang="0">
                  <a:pos x="1459" y="186"/>
                </a:cxn>
                <a:cxn ang="0">
                  <a:pos x="1543" y="168"/>
                </a:cxn>
                <a:cxn ang="0">
                  <a:pos x="2039" y="0"/>
                </a:cxn>
                <a:cxn ang="0">
                  <a:pos x="1961" y="24"/>
                </a:cxn>
                <a:cxn ang="0">
                  <a:pos x="1836" y="66"/>
                </a:cxn>
                <a:cxn ang="0">
                  <a:pos x="1602" y="138"/>
                </a:cxn>
                <a:cxn ang="0">
                  <a:pos x="1339" y="198"/>
                </a:cxn>
                <a:cxn ang="0">
                  <a:pos x="1268" y="251"/>
                </a:cxn>
                <a:cxn ang="0">
                  <a:pos x="765" y="413"/>
                </a:cxn>
                <a:cxn ang="0">
                  <a:pos x="335" y="503"/>
                </a:cxn>
                <a:cxn ang="0">
                  <a:pos x="0" y="617"/>
                </a:cxn>
                <a:cxn ang="0">
                  <a:pos x="299" y="539"/>
                </a:cxn>
                <a:cxn ang="0">
                  <a:pos x="735" y="449"/>
                </a:cxn>
                <a:cxn ang="0">
                  <a:pos x="1178" y="311"/>
                </a:cxn>
                <a:cxn ang="0">
                  <a:pos x="981" y="491"/>
                </a:cxn>
                <a:cxn ang="0">
                  <a:pos x="867" y="743"/>
                </a:cxn>
                <a:cxn ang="0">
                  <a:pos x="861" y="743"/>
                </a:cxn>
                <a:cxn ang="0">
                  <a:pos x="933" y="743"/>
                </a:cxn>
                <a:cxn ang="0">
                  <a:pos x="1022" y="497"/>
                </a:cxn>
                <a:cxn ang="0">
                  <a:pos x="1297" y="281"/>
                </a:cxn>
                <a:cxn ang="0">
                  <a:pos x="1531" y="449"/>
                </a:cxn>
                <a:cxn ang="0">
                  <a:pos x="1770" y="677"/>
                </a:cxn>
                <a:cxn ang="0">
                  <a:pos x="1854" y="743"/>
                </a:cxn>
                <a:cxn ang="0">
                  <a:pos x="1919" y="743"/>
                </a:cxn>
                <a:cxn ang="0">
                  <a:pos x="1692" y="527"/>
                </a:cxn>
                <a:cxn ang="0">
                  <a:pos x="1387" y="239"/>
                </a:cxn>
                <a:cxn ang="0">
                  <a:pos x="1387" y="23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" name="Rectangle 12"/>
            <p:cNvSpPr>
              <a:spLocks noChangeArrowheads="1"/>
            </p:cNvSpPr>
            <p:nvPr/>
          </p:nvSpPr>
          <p:spPr bwMode="hidden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" name="Rectangle 13"/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0" y="4032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hidden">
            <a:xfrm>
              <a:off x="0" y="4032"/>
              <a:ext cx="5760" cy="336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hidden">
            <a:xfrm>
              <a:off x="0" y="0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hidden">
            <a:xfrm>
              <a:off x="509" y="229"/>
              <a:ext cx="3188" cy="2024"/>
            </a:xfrm>
            <a:custGeom>
              <a:avLst/>
              <a:gdLst/>
              <a:ahLst/>
              <a:cxnLst>
                <a:cxn ang="0">
                  <a:pos x="871" y="1423"/>
                </a:cxn>
                <a:cxn ang="0">
                  <a:pos x="907" y="1393"/>
                </a:cxn>
                <a:cxn ang="0">
                  <a:pos x="991" y="1320"/>
                </a:cxn>
                <a:cxn ang="0">
                  <a:pos x="1033" y="1297"/>
                </a:cxn>
                <a:cxn ang="0">
                  <a:pos x="1086" y="1249"/>
                </a:cxn>
                <a:cxn ang="0">
                  <a:pos x="1123" y="1219"/>
                </a:cxn>
                <a:cxn ang="0">
                  <a:pos x="1057" y="1153"/>
                </a:cxn>
                <a:cxn ang="0">
                  <a:pos x="877" y="1021"/>
                </a:cxn>
                <a:cxn ang="0">
                  <a:pos x="655" y="907"/>
                </a:cxn>
                <a:cxn ang="0">
                  <a:pos x="655" y="846"/>
                </a:cxn>
                <a:cxn ang="0">
                  <a:pos x="643" y="708"/>
                </a:cxn>
                <a:cxn ang="0">
                  <a:pos x="552" y="642"/>
                </a:cxn>
                <a:cxn ang="0">
                  <a:pos x="510" y="570"/>
                </a:cxn>
                <a:cxn ang="0">
                  <a:pos x="637" y="564"/>
                </a:cxn>
                <a:cxn ang="0">
                  <a:pos x="763" y="570"/>
                </a:cxn>
                <a:cxn ang="0">
                  <a:pos x="1091" y="850"/>
                </a:cxn>
                <a:cxn ang="0">
                  <a:pos x="1009" y="566"/>
                </a:cxn>
                <a:cxn ang="0">
                  <a:pos x="1054" y="265"/>
                </a:cxn>
                <a:cxn ang="0">
                  <a:pos x="1249" y="0"/>
                </a:cxn>
                <a:cxn ang="0">
                  <a:pos x="1466" y="292"/>
                </a:cxn>
                <a:cxn ang="0">
                  <a:pos x="1475" y="548"/>
                </a:cxn>
                <a:cxn ang="0">
                  <a:pos x="1567" y="630"/>
                </a:cxn>
                <a:cxn ang="0">
                  <a:pos x="1795" y="365"/>
                </a:cxn>
                <a:cxn ang="0">
                  <a:pos x="2245" y="150"/>
                </a:cxn>
                <a:cxn ang="0">
                  <a:pos x="2618" y="180"/>
                </a:cxn>
                <a:cxn ang="0">
                  <a:pos x="3050" y="150"/>
                </a:cxn>
                <a:cxn ang="0">
                  <a:pos x="3140" y="210"/>
                </a:cxn>
                <a:cxn ang="0">
                  <a:pos x="2990" y="210"/>
                </a:cxn>
                <a:cxn ang="0">
                  <a:pos x="2834" y="377"/>
                </a:cxn>
                <a:cxn ang="0">
                  <a:pos x="2702" y="648"/>
                </a:cxn>
                <a:cxn ang="0">
                  <a:pos x="2582" y="828"/>
                </a:cxn>
                <a:cxn ang="0">
                  <a:pos x="2234" y="1009"/>
                </a:cxn>
                <a:cxn ang="0">
                  <a:pos x="1963" y="1075"/>
                </a:cxn>
                <a:cxn ang="0">
                  <a:pos x="2257" y="1111"/>
                </a:cxn>
                <a:cxn ang="0">
                  <a:pos x="2600" y="1207"/>
                </a:cxn>
                <a:cxn ang="0">
                  <a:pos x="2894" y="1441"/>
                </a:cxn>
                <a:cxn ang="0">
                  <a:pos x="3122" y="1555"/>
                </a:cxn>
                <a:cxn ang="0">
                  <a:pos x="3032" y="1585"/>
                </a:cxn>
                <a:cxn ang="0">
                  <a:pos x="3008" y="1591"/>
                </a:cxn>
                <a:cxn ang="0">
                  <a:pos x="2960" y="1597"/>
                </a:cxn>
                <a:cxn ang="0">
                  <a:pos x="2882" y="1609"/>
                </a:cxn>
                <a:cxn ang="0">
                  <a:pos x="2846" y="1609"/>
                </a:cxn>
                <a:cxn ang="0">
                  <a:pos x="2774" y="1615"/>
                </a:cxn>
                <a:cxn ang="0">
                  <a:pos x="2726" y="1621"/>
                </a:cxn>
                <a:cxn ang="0">
                  <a:pos x="2708" y="1621"/>
                </a:cxn>
                <a:cxn ang="0">
                  <a:pos x="2594" y="1657"/>
                </a:cxn>
                <a:cxn ang="0">
                  <a:pos x="2533" y="1663"/>
                </a:cxn>
                <a:cxn ang="0">
                  <a:pos x="2444" y="1675"/>
                </a:cxn>
                <a:cxn ang="0">
                  <a:pos x="2378" y="1687"/>
                </a:cxn>
                <a:cxn ang="0">
                  <a:pos x="2360" y="1705"/>
                </a:cxn>
                <a:cxn ang="0">
                  <a:pos x="2305" y="1687"/>
                </a:cxn>
                <a:cxn ang="0">
                  <a:pos x="2263" y="1663"/>
                </a:cxn>
                <a:cxn ang="0">
                  <a:pos x="2017" y="1585"/>
                </a:cxn>
                <a:cxn ang="0">
                  <a:pos x="1711" y="1453"/>
                </a:cxn>
                <a:cxn ang="0">
                  <a:pos x="1880" y="1844"/>
                </a:cxn>
                <a:cxn ang="0">
                  <a:pos x="1771" y="1922"/>
                </a:cxn>
                <a:cxn ang="0">
                  <a:pos x="1531" y="1753"/>
                </a:cxn>
                <a:cxn ang="0">
                  <a:pos x="1411" y="1477"/>
                </a:cxn>
                <a:cxn ang="0">
                  <a:pos x="1219" y="1291"/>
                </a:cxn>
                <a:cxn ang="0">
                  <a:pos x="127" y="2006"/>
                </a:cxn>
                <a:cxn ang="0">
                  <a:pos x="865" y="1429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hidden">
            <a:xfrm>
              <a:off x="1344" y="293"/>
              <a:ext cx="2144" cy="1787"/>
            </a:xfrm>
            <a:custGeom>
              <a:avLst/>
              <a:gdLst/>
              <a:ahLst/>
              <a:cxnLst>
                <a:cxn ang="0">
                  <a:pos x="318" y="1078"/>
                </a:cxn>
                <a:cxn ang="0">
                  <a:pos x="217" y="928"/>
                </a:cxn>
                <a:cxn ang="0">
                  <a:pos x="102" y="808"/>
                </a:cxn>
                <a:cxn ang="0">
                  <a:pos x="36" y="742"/>
                </a:cxn>
                <a:cxn ang="0">
                  <a:pos x="0" y="700"/>
                </a:cxn>
                <a:cxn ang="0">
                  <a:pos x="270" y="958"/>
                </a:cxn>
                <a:cxn ang="0">
                  <a:pos x="294" y="1006"/>
                </a:cxn>
                <a:cxn ang="0">
                  <a:pos x="367" y="670"/>
                </a:cxn>
                <a:cxn ang="0">
                  <a:pos x="379" y="411"/>
                </a:cxn>
                <a:cxn ang="0">
                  <a:pos x="347" y="118"/>
                </a:cxn>
                <a:cxn ang="0">
                  <a:pos x="393" y="0"/>
                </a:cxn>
                <a:cxn ang="0">
                  <a:pos x="397" y="357"/>
                </a:cxn>
                <a:cxn ang="0">
                  <a:pos x="421" y="609"/>
                </a:cxn>
                <a:cxn ang="0">
                  <a:pos x="385" y="826"/>
                </a:cxn>
                <a:cxn ang="0">
                  <a:pos x="385" y="1036"/>
                </a:cxn>
                <a:cxn ang="0">
                  <a:pos x="877" y="784"/>
                </a:cxn>
                <a:cxn ang="0">
                  <a:pos x="1309" y="555"/>
                </a:cxn>
                <a:cxn ang="0">
                  <a:pos x="1802" y="249"/>
                </a:cxn>
                <a:cxn ang="0">
                  <a:pos x="2096" y="69"/>
                </a:cxn>
                <a:cxn ang="0">
                  <a:pos x="1814" y="279"/>
                </a:cxn>
                <a:cxn ang="0">
                  <a:pos x="1453" y="501"/>
                </a:cxn>
                <a:cxn ang="0">
                  <a:pos x="1123" y="700"/>
                </a:cxn>
                <a:cxn ang="0">
                  <a:pos x="739" y="898"/>
                </a:cxn>
                <a:cxn ang="0">
                  <a:pos x="463" y="1084"/>
                </a:cxn>
                <a:cxn ang="0">
                  <a:pos x="817" y="1193"/>
                </a:cxn>
                <a:cxn ang="0">
                  <a:pos x="1285" y="1187"/>
                </a:cxn>
                <a:cxn ang="0">
                  <a:pos x="1916" y="1396"/>
                </a:cxn>
                <a:cxn ang="0">
                  <a:pos x="2144" y="1420"/>
                </a:cxn>
                <a:cxn ang="0">
                  <a:pos x="1814" y="1408"/>
                </a:cxn>
                <a:cxn ang="0">
                  <a:pos x="1435" y="1288"/>
                </a:cxn>
                <a:cxn ang="0">
                  <a:pos x="1219" y="1229"/>
                </a:cxn>
                <a:cxn ang="0">
                  <a:pos x="799" y="1223"/>
                </a:cxn>
                <a:cxn ang="0">
                  <a:pos x="505" y="1145"/>
                </a:cxn>
                <a:cxn ang="0">
                  <a:pos x="733" y="1378"/>
                </a:cxn>
                <a:cxn ang="0">
                  <a:pos x="877" y="1619"/>
                </a:cxn>
                <a:cxn ang="0">
                  <a:pos x="1009" y="1787"/>
                </a:cxn>
                <a:cxn ang="0">
                  <a:pos x="817" y="1607"/>
                </a:cxn>
                <a:cxn ang="0">
                  <a:pos x="673" y="1372"/>
                </a:cxn>
                <a:cxn ang="0">
                  <a:pos x="415" y="1109"/>
                </a:cxn>
                <a:cxn ang="0">
                  <a:pos x="318" y="1078"/>
                </a:cxn>
                <a:cxn ang="0">
                  <a:pos x="318" y="1078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/>
              <a:ahLst/>
              <a:cxnLst>
                <a:cxn ang="0">
                  <a:pos x="1814" y="606"/>
                </a:cxn>
                <a:cxn ang="0">
                  <a:pos x="1615" y="252"/>
                </a:cxn>
                <a:cxn ang="0">
                  <a:pos x="1345" y="132"/>
                </a:cxn>
                <a:cxn ang="0">
                  <a:pos x="1381" y="492"/>
                </a:cxn>
                <a:cxn ang="0">
                  <a:pos x="955" y="221"/>
                </a:cxn>
                <a:cxn ang="0">
                  <a:pos x="877" y="161"/>
                </a:cxn>
                <a:cxn ang="0">
                  <a:pos x="841" y="167"/>
                </a:cxn>
                <a:cxn ang="0">
                  <a:pos x="720" y="161"/>
                </a:cxn>
                <a:cxn ang="0">
                  <a:pos x="613" y="144"/>
                </a:cxn>
                <a:cxn ang="0">
                  <a:pos x="492" y="161"/>
                </a:cxn>
                <a:cxn ang="0">
                  <a:pos x="432" y="150"/>
                </a:cxn>
                <a:cxn ang="0">
                  <a:pos x="342" y="138"/>
                </a:cxn>
                <a:cxn ang="0">
                  <a:pos x="246" y="126"/>
                </a:cxn>
                <a:cxn ang="0">
                  <a:pos x="174" y="114"/>
                </a:cxn>
                <a:cxn ang="0">
                  <a:pos x="216" y="240"/>
                </a:cxn>
                <a:cxn ang="0">
                  <a:pos x="607" y="588"/>
                </a:cxn>
                <a:cxn ang="0">
                  <a:pos x="1177" y="817"/>
                </a:cxn>
                <a:cxn ang="0">
                  <a:pos x="972" y="871"/>
                </a:cxn>
                <a:cxn ang="0">
                  <a:pos x="492" y="1111"/>
                </a:cxn>
                <a:cxn ang="0">
                  <a:pos x="276" y="1441"/>
                </a:cxn>
                <a:cxn ang="0">
                  <a:pos x="42" y="1441"/>
                </a:cxn>
                <a:cxn ang="0">
                  <a:pos x="367" y="1585"/>
                </a:cxn>
                <a:cxn ang="0">
                  <a:pos x="949" y="1712"/>
                </a:cxn>
                <a:cxn ang="0">
                  <a:pos x="1519" y="1537"/>
                </a:cxn>
                <a:cxn ang="0">
                  <a:pos x="1735" y="1513"/>
                </a:cxn>
                <a:cxn ang="0">
                  <a:pos x="1723" y="1802"/>
                </a:cxn>
                <a:cxn ang="0">
                  <a:pos x="2042" y="2229"/>
                </a:cxn>
                <a:cxn ang="0">
                  <a:pos x="2191" y="2133"/>
                </a:cxn>
                <a:cxn ang="0">
                  <a:pos x="2270" y="1970"/>
                </a:cxn>
                <a:cxn ang="0">
                  <a:pos x="2233" y="1573"/>
                </a:cxn>
                <a:cxn ang="0">
                  <a:pos x="2294" y="1483"/>
                </a:cxn>
                <a:cxn ang="0">
                  <a:pos x="2588" y="1688"/>
                </a:cxn>
                <a:cxn ang="0">
                  <a:pos x="2695" y="1682"/>
                </a:cxn>
                <a:cxn ang="0">
                  <a:pos x="2588" y="1543"/>
                </a:cxn>
                <a:cxn ang="0">
                  <a:pos x="2510" y="1357"/>
                </a:cxn>
                <a:cxn ang="0">
                  <a:pos x="2354" y="1184"/>
                </a:cxn>
                <a:cxn ang="0">
                  <a:pos x="2102" y="931"/>
                </a:cxn>
                <a:cxn ang="0">
                  <a:pos x="2137" y="907"/>
                </a:cxn>
                <a:cxn ang="0">
                  <a:pos x="2215" y="871"/>
                </a:cxn>
                <a:cxn ang="0">
                  <a:pos x="2324" y="817"/>
                </a:cxn>
                <a:cxn ang="0">
                  <a:pos x="2372" y="787"/>
                </a:cxn>
                <a:cxn ang="0">
                  <a:pos x="2078" y="865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hidden">
            <a:xfrm>
              <a:off x="3160" y="1860"/>
              <a:ext cx="2162" cy="1934"/>
            </a:xfrm>
            <a:custGeom>
              <a:avLst/>
              <a:gdLst/>
              <a:ahLst/>
              <a:cxnLst>
                <a:cxn ang="0">
                  <a:pos x="1842" y="851"/>
                </a:cxn>
                <a:cxn ang="0">
                  <a:pos x="1937" y="1019"/>
                </a:cxn>
                <a:cxn ang="0">
                  <a:pos x="2051" y="1168"/>
                </a:cxn>
                <a:cxn ang="0">
                  <a:pos x="2117" y="1246"/>
                </a:cxn>
                <a:cxn ang="0">
                  <a:pos x="2153" y="1294"/>
                </a:cxn>
                <a:cxn ang="0">
                  <a:pos x="1889" y="977"/>
                </a:cxn>
                <a:cxn ang="0">
                  <a:pos x="1860" y="929"/>
                </a:cxn>
                <a:cxn ang="0">
                  <a:pos x="1782" y="1240"/>
                </a:cxn>
                <a:cxn ang="0">
                  <a:pos x="1770" y="1486"/>
                </a:cxn>
                <a:cxn ang="0">
                  <a:pos x="1818" y="1906"/>
                </a:cxn>
                <a:cxn ang="0">
                  <a:pos x="1788" y="1930"/>
                </a:cxn>
                <a:cxn ang="0">
                  <a:pos x="1746" y="1534"/>
                </a:cxn>
                <a:cxn ang="0">
                  <a:pos x="1728" y="1288"/>
                </a:cxn>
                <a:cxn ang="0">
                  <a:pos x="1764" y="1085"/>
                </a:cxn>
                <a:cxn ang="0">
                  <a:pos x="1770" y="875"/>
                </a:cxn>
                <a:cxn ang="0">
                  <a:pos x="1268" y="1007"/>
                </a:cxn>
                <a:cxn ang="0">
                  <a:pos x="825" y="1132"/>
                </a:cxn>
                <a:cxn ang="0">
                  <a:pos x="323" y="1312"/>
                </a:cxn>
                <a:cxn ang="0">
                  <a:pos x="18" y="1420"/>
                </a:cxn>
                <a:cxn ang="0">
                  <a:pos x="311" y="1282"/>
                </a:cxn>
                <a:cxn ang="0">
                  <a:pos x="682" y="1144"/>
                </a:cxn>
                <a:cxn ang="0">
                  <a:pos x="1022" y="1037"/>
                </a:cxn>
                <a:cxn ang="0">
                  <a:pos x="1411" y="929"/>
                </a:cxn>
                <a:cxn ang="0">
                  <a:pos x="1692" y="815"/>
                </a:cxn>
                <a:cxn ang="0">
                  <a:pos x="1333" y="623"/>
                </a:cxn>
                <a:cxn ang="0">
                  <a:pos x="861" y="515"/>
                </a:cxn>
                <a:cxn ang="0">
                  <a:pos x="227" y="161"/>
                </a:cxn>
                <a:cxn ang="0">
                  <a:pos x="0" y="83"/>
                </a:cxn>
                <a:cxn ang="0">
                  <a:pos x="329" y="179"/>
                </a:cxn>
                <a:cxn ang="0">
                  <a:pos x="712" y="383"/>
                </a:cxn>
                <a:cxn ang="0">
                  <a:pos x="933" y="491"/>
                </a:cxn>
                <a:cxn ang="0">
                  <a:pos x="1351" y="593"/>
                </a:cxn>
                <a:cxn ang="0">
                  <a:pos x="1650" y="743"/>
                </a:cxn>
                <a:cxn ang="0">
                  <a:pos x="1423" y="461"/>
                </a:cxn>
                <a:cxn ang="0">
                  <a:pos x="1286" y="191"/>
                </a:cxn>
                <a:cxn ang="0">
                  <a:pos x="1154" y="0"/>
                </a:cxn>
                <a:cxn ang="0">
                  <a:pos x="1339" y="215"/>
                </a:cxn>
                <a:cxn ang="0">
                  <a:pos x="1489" y="485"/>
                </a:cxn>
                <a:cxn ang="0">
                  <a:pos x="1746" y="803"/>
                </a:cxn>
                <a:cxn ang="0">
                  <a:pos x="1842" y="851"/>
                </a:cxn>
                <a:cxn ang="0">
                  <a:pos x="1842" y="85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472085" name="Rectangle 2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28800"/>
            <a:ext cx="7772400" cy="1736725"/>
          </a:xfrm>
        </p:spPr>
        <p:txBody>
          <a:bodyPr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472086" name="Rectangle 2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23" name="Rectangle 23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7C8A71-9037-4CD3-A4FA-A72EA3FF19A6}" type="datetimeFigureOut">
              <a:rPr lang="ru-RU"/>
              <a:pPr>
                <a:defRPr/>
              </a:pPr>
              <a:t>27.10.2013</a:t>
            </a:fld>
            <a:endParaRPr lang="ru-RU"/>
          </a:p>
        </p:txBody>
      </p:sp>
      <p:sp>
        <p:nvSpPr>
          <p:cNvPr id="24" name="Rectangle 2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5" name="Rectangle 2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C67BDE-814B-4C89-AD26-0AC96D059F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C0D4DC-2E64-4B47-9B3B-4B5145538091}" type="datetimeFigureOut">
              <a:rPr lang="ru-RU"/>
              <a:pPr>
                <a:defRPr/>
              </a:pPr>
              <a:t>27.10.2013</a:t>
            </a:fld>
            <a:endParaRPr lang="ru-RU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C7F25D-8487-4C0D-BCE6-7EF6E9CA40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64C5E3-0A1B-4EB2-836F-59EFAF0CC0CA}" type="datetimeFigureOut">
              <a:rPr lang="ru-RU"/>
              <a:pPr>
                <a:defRPr/>
              </a:pPr>
              <a:t>27.10.2013</a:t>
            </a:fld>
            <a:endParaRPr lang="ru-RU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EF2FF3-9DD5-4B20-9B5A-339F3FDCBA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79641D-696A-46E7-A5E0-C3376BC8C0CD}" type="datetimeFigureOut">
              <a:rPr lang="ru-RU"/>
              <a:pPr>
                <a:defRPr/>
              </a:pPr>
              <a:t>27.10.2013</a:t>
            </a:fld>
            <a:endParaRPr lang="ru-RU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4A1EEB-2FCF-43D1-9B6D-4381992B5E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8244CD-034A-4420-A6E8-760C42D24474}" type="datetimeFigureOut">
              <a:rPr lang="ru-RU"/>
              <a:pPr>
                <a:defRPr/>
              </a:pPr>
              <a:t>27.10.2013</a:t>
            </a:fld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64A161-E9FA-4348-9154-B0D03CB912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F3477D-4BC7-48FC-9AD4-647CFDB74E70}" type="datetimeFigureOut">
              <a:rPr lang="ru-RU"/>
              <a:pPr>
                <a:defRPr/>
              </a:pPr>
              <a:t>27.10.2013</a:t>
            </a:fld>
            <a:endParaRPr lang="ru-RU"/>
          </a:p>
        </p:txBody>
      </p:sp>
      <p:sp>
        <p:nvSpPr>
          <p:cNvPr id="8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4DC45C-C837-41E9-B201-5A94B6780B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4F0219-4DBF-49A8-AB3E-F8DDB36E5E54}" type="datetimeFigureOut">
              <a:rPr lang="ru-RU"/>
              <a:pPr>
                <a:defRPr/>
              </a:pPr>
              <a:t>27.10.2013</a:t>
            </a:fld>
            <a:endParaRPr lang="ru-RU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0FD6EF-20E7-401A-8579-B9D96C2777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958DAA-52F7-4B90-B9F9-4499E6A78381}" type="datetimeFigureOut">
              <a:rPr lang="ru-RU"/>
              <a:pPr>
                <a:defRPr/>
              </a:pPr>
              <a:t>27.10.2013</a:t>
            </a:fld>
            <a:endParaRPr lang="ru-RU"/>
          </a:p>
        </p:txBody>
      </p:sp>
      <p:sp>
        <p:nvSpPr>
          <p:cNvPr id="3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81DDAC-DFBC-4A10-BD5C-39E602D5AF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945104-6122-49D7-9431-415DCD2F17CA}" type="datetimeFigureOut">
              <a:rPr lang="ru-RU"/>
              <a:pPr>
                <a:defRPr/>
              </a:pPr>
              <a:t>27.10.2013</a:t>
            </a:fld>
            <a:endParaRPr lang="ru-RU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FE9B5F-D310-4D2E-A1AD-5B9CAF3DE7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6B4E8F-F59E-42A3-A32E-650E5DE2D363}" type="datetimeFigureOut">
              <a:rPr lang="ru-RU"/>
              <a:pPr>
                <a:defRPr/>
              </a:pPr>
              <a:t>27.10.2013</a:t>
            </a:fld>
            <a:endParaRPr lang="ru-RU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B07C09-421A-44F7-98C8-F8DB3D7356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2D1C59-6B4F-465B-AC97-59B442E821A0}" type="datetimeFigureOut">
              <a:rPr lang="ru-RU"/>
              <a:pPr>
                <a:defRPr/>
              </a:pPr>
              <a:t>27.10.2013</a:t>
            </a:fld>
            <a:endParaRPr lang="ru-RU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9538A5-ECFD-4F16-86A3-9E79328474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5E7130-819B-45BE-9147-C49110945DD9}" type="datetimeFigureOut">
              <a:rPr lang="ru-RU"/>
              <a:pPr>
                <a:defRPr/>
              </a:pPr>
              <a:t>27.10.2013</a:t>
            </a:fld>
            <a:endParaRPr lang="ru-RU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B8EB19-051E-401B-9C08-E33B17AFED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62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501763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A24B03-7DA1-4094-983F-543A23002CE2}" type="datetimeFigureOut">
              <a:rPr lang="ru-RU"/>
              <a:pPr>
                <a:defRPr/>
              </a:pPr>
              <a:t>27.10.2013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FE95E0-6B82-4281-AFAB-9DCE344815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C48F14-6B23-4E6B-8900-015F126ECDD2}" type="datetimeFigureOut">
              <a:rPr lang="ru-RU"/>
              <a:pPr>
                <a:defRPr/>
              </a:pPr>
              <a:t>27.10.2013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CCA0DF-0A27-406E-A413-F2C655D309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A9E3B3-E779-44B0-99B2-E52BA3CB4924}" type="datetimeFigureOut">
              <a:rPr lang="ru-RU"/>
              <a:pPr>
                <a:defRPr/>
              </a:pPr>
              <a:t>27.10.2013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C2507F-9532-4379-9A17-4CDE981D48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FAC979-63A3-42F3-8AA9-F41ED7B7A228}" type="datetimeFigureOut">
              <a:rPr lang="ru-RU"/>
              <a:pPr>
                <a:defRPr/>
              </a:pPr>
              <a:t>27.10.2013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64A2CA-C152-4F4E-853F-4281E2C666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703C78-C88B-448A-9A65-3F9B084CFB7F}" type="datetimeFigureOut">
              <a:rPr lang="ru-RU"/>
              <a:pPr>
                <a:defRPr/>
              </a:pPr>
              <a:t>27.10.2013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2DD542-495F-414B-877A-54FDC075C9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770186-C0BD-498E-8C6D-D4ED69FCB681}" type="datetimeFigureOut">
              <a:rPr lang="ru-RU"/>
              <a:pPr>
                <a:defRPr/>
              </a:pPr>
              <a:t>27.10.2013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5E04E4-CB4C-4B78-B2CF-7CC29A122A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5AFAD4-DFC2-413E-9681-A177C0FE5034}" type="datetimeFigureOut">
              <a:rPr lang="ru-RU"/>
              <a:pPr>
                <a:defRPr/>
              </a:pPr>
              <a:t>27.10.2013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D85EF1-17AB-4387-99F3-FBFA71F48F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F8C7A9-3666-49E2-987D-4789C14A8742}" type="datetimeFigureOut">
              <a:rPr lang="ru-RU"/>
              <a:pPr>
                <a:defRPr/>
              </a:pPr>
              <a:t>27.10.2013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C2F6FD-FDC1-4CC0-A509-930D9A66DD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05F1F4-FF3C-4CFF-8646-D36AEB29B7C2}" type="datetimeFigureOut">
              <a:rPr lang="ru-RU"/>
              <a:pPr>
                <a:defRPr/>
              </a:pPr>
              <a:t>27.10.2013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C37CF5-4A8D-424F-B6F5-04B5769FBF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BE1C0-8455-4979-AB7E-07052CD47AC5}" type="datetimeFigureOut">
              <a:rPr lang="ru-RU"/>
              <a:pPr>
                <a:defRPr/>
              </a:pPr>
              <a:t>27.10.2013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984068-1D54-4CA7-B35E-320C46411F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CD5ADD-A26A-483F-9145-BF2722921674}" type="datetimeFigureOut">
              <a:rPr lang="ru-RU"/>
              <a:pPr>
                <a:defRPr/>
              </a:pPr>
              <a:t>27.10.2013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F5620D-0974-4D7F-BB2A-8375B6AAA8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436E74-B81C-452D-84A8-EB793C9B2121}" type="datetimeFigureOut">
              <a:rPr lang="ru-RU"/>
              <a:pPr>
                <a:defRPr/>
              </a:pPr>
              <a:t>27.10.2013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E768E2-2419-46AF-9242-7B935321CD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илиния 3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Полилиния 4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6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33C6A9-5111-45BB-99A4-E4722637C18C}" type="datetimeFigureOut">
              <a:rPr lang="ru-RU"/>
              <a:pPr>
                <a:defRPr/>
              </a:pPr>
              <a:t>27.10.2013</a:t>
            </a:fld>
            <a:endParaRPr lang="ru-RU"/>
          </a:p>
        </p:txBody>
      </p:sp>
      <p:sp>
        <p:nvSpPr>
          <p:cNvPr id="7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015B19-7B13-4935-B104-8CEA646A8F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4BBABC-B1B0-4EED-9B1B-BCD1FF6EDC05}" type="datetimeFigureOut">
              <a:rPr lang="ru-RU"/>
              <a:pPr>
                <a:defRPr/>
              </a:pPr>
              <a:t>27.10.2013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F42CCE-E44D-4976-8316-66F4B5F01A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D19ABA-8FD3-4B3F-8087-4B9AD65D4533}" type="datetimeFigureOut">
              <a:rPr lang="ru-RU"/>
              <a:pPr>
                <a:defRPr/>
              </a:pPr>
              <a:t>27.10.2013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6DB492-9DC4-4F00-807D-37539DF758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илиния 3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Полилиния 4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0DADA0-A63A-41A9-B19D-5E2C61D1E986}" type="datetimeFigureOut">
              <a:rPr lang="ru-RU"/>
              <a:pPr>
                <a:defRPr/>
              </a:pPr>
              <a:t>27.10.2013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A6589F-B76B-4105-85F9-A179A0232D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A6677C-6834-4DEC-9731-21AA4BE27132}" type="datetimeFigureOut">
              <a:rPr lang="ru-RU"/>
              <a:pPr>
                <a:defRPr/>
              </a:pPr>
              <a:t>27.10.2013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0F776F-6A42-42B0-AAC9-6F6E15EDBD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C628B3-252C-4CF0-A45B-9E17E13F3810}" type="datetimeFigureOut">
              <a:rPr lang="ru-RU"/>
              <a:pPr>
                <a:defRPr/>
              </a:pPr>
              <a:t>27.10.2013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46DBE1-66B1-407C-A8EB-B486D0E2F5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/>
          <a:lstStyle>
            <a:lvl1pPr algn="l">
              <a:defRPr sz="46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F29D3D-DB87-4D77-8F37-8CF41DA402F2}" type="datetimeFigureOut">
              <a:rPr lang="ru-RU"/>
              <a:pPr>
                <a:defRPr/>
              </a:pPr>
              <a:t>27.10.2013</a:t>
            </a:fld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E43F06-810C-4F24-84DD-7AD9E85FC5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47ADB4-A717-49E5-878A-4621B6877D0E}" type="datetimeFigureOut">
              <a:rPr lang="ru-RU"/>
              <a:pPr>
                <a:defRPr/>
              </a:pPr>
              <a:t>27.10.2013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D2033F-6E10-45A2-9221-865E3FA662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C76C91-2D5B-4754-A051-86E3A533DFAE}" type="datetimeFigureOut">
              <a:rPr lang="ru-RU"/>
              <a:pPr>
                <a:defRPr/>
              </a:pPr>
              <a:t>27.10.2013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575" y="6421438"/>
            <a:ext cx="762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564BE2-9541-4E6D-9D90-53F5611919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B90801-8935-4476-BFDD-D68409C68638}" type="datetimeFigureOut">
              <a:rPr lang="ru-RU"/>
              <a:pPr>
                <a:defRPr/>
              </a:pPr>
              <a:t>27.10.2013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1BF284-6FA9-43A1-B798-612FD91BAC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70C308-3274-4BDE-AE0B-FDE41EB7E381}" type="datetimeFigureOut">
              <a:rPr lang="ru-RU"/>
              <a:pPr>
                <a:defRPr/>
              </a:pPr>
              <a:t>27.10.2013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7E287D-A58D-4F2C-8D3D-709E178AFE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C4DF5A-950A-43E7-A979-16B8AE43D404}" type="datetimeFigureOut">
              <a:rPr lang="ru-RU"/>
              <a:pPr>
                <a:defRPr/>
              </a:pPr>
              <a:t>27.10.2013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861ACD-4A9B-46A3-89DC-F9B12176AD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95AC19-0CA3-4333-BBC1-A44F76019C3A}" type="datetimeFigureOut">
              <a:rPr lang="ru-RU"/>
              <a:pPr>
                <a:defRPr/>
              </a:pPr>
              <a:t>27.10.2013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5E8968-5497-4352-9631-A1A911E51E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ый треугольник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олилиния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C2A6A5-BEB9-4BCB-A136-1C39BF138736}" type="datetimeFigureOut">
              <a:rPr lang="ru-RU"/>
              <a:pPr>
                <a:defRPr/>
              </a:pPr>
              <a:t>27.10.2013</a:t>
            </a:fld>
            <a:endParaRPr lang="ru-RU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253839-1FC1-4E60-B4A6-024EBF83BC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D72C7C-FFA6-45D6-A291-594286318349}" type="datetimeFigureOut">
              <a:rPr lang="ru-RU"/>
              <a:pPr>
                <a:defRPr/>
              </a:pPr>
              <a:t>27.10.2013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4C44EA-4885-4996-8BAF-2FAF800F49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16A62F-9ADD-47BC-BA24-B4F739F6C386}" type="datetimeFigureOut">
              <a:rPr lang="ru-RU"/>
              <a:pPr>
                <a:defRPr/>
              </a:pPr>
              <a:t>27.10.2013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0D1BB4-5038-4AD2-A7B2-D4AC497569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780B83-4D2B-46CB-851B-35352ABD72E1}" type="datetimeFigureOut">
              <a:rPr lang="ru-RU"/>
              <a:pPr>
                <a:defRPr/>
              </a:pPr>
              <a:t>27.10.2013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F1C744-C6C2-4006-9A0B-07C68847C3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559F97-56BB-406E-8A5A-DC285D33AA98}" type="datetimeFigureOut">
              <a:rPr lang="ru-RU"/>
              <a:pPr>
                <a:defRPr/>
              </a:pPr>
              <a:t>27.10.2013</a:t>
            </a:fld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9A73F5-17B6-4A5D-9C48-50DBEFDEB7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428A70-FAA2-4A2D-890A-288DC03E0EAC}" type="datetimeFigureOut">
              <a:rPr lang="ru-RU"/>
              <a:pPr>
                <a:defRPr/>
              </a:pPr>
              <a:t>27.10.2013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EF7557-0BEA-4C4A-BE23-705E4A5446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B9EFAE-32BE-4136-A2DD-8F451D2DBB76}" type="datetimeFigureOut">
              <a:rPr lang="ru-RU"/>
              <a:pPr>
                <a:defRPr/>
              </a:pPr>
              <a:t>27.10.2013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F72A99-E03B-4287-80BC-30585CF065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C1646F-4F1E-4911-AB90-8C715608AC6E}" type="datetimeFigureOut">
              <a:rPr lang="ru-RU"/>
              <a:pPr>
                <a:defRPr/>
              </a:pPr>
              <a:t>27.10.2013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BC93CD-7C57-4E9F-A31B-C1815D0F5A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A2ED59-4DD1-4280-954B-75250FDD2DC2}" type="datetimeFigureOut">
              <a:rPr lang="ru-RU"/>
              <a:pPr>
                <a:defRPr/>
              </a:pPr>
              <a:t>27.10.2013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BB33D2-2822-4E8D-98B6-977781DF32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157675-6902-41B4-BFE4-66A24F73EABE}" type="datetimeFigureOut">
              <a:rPr lang="ru-RU"/>
              <a:pPr>
                <a:defRPr/>
              </a:pPr>
              <a:t>27.10.2013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18AD19-94E7-4011-A97B-F99131CFAE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126B38-A2C7-4B8C-8578-5F13505C6E1C}" type="datetimeFigureOut">
              <a:rPr lang="ru-RU"/>
              <a:pPr>
                <a:defRPr/>
              </a:pPr>
              <a:t>27.10.2013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402271-872A-43C6-A313-7A6CC524D9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5.wmf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17" Type="http://schemas.openxmlformats.org/officeDocument/2006/relationships/image" Target="../media/image9.png"/><Relationship Id="rId2" Type="http://schemas.openxmlformats.org/officeDocument/2006/relationships/slideLayout" Target="../slideLayouts/slideLayout35.xml"/><Relationship Id="rId16" Type="http://schemas.openxmlformats.org/officeDocument/2006/relationships/image" Target="../media/image8.png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image" Target="../media/image7.png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6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10.jpe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CC24242-2C40-4A7B-80D2-EA48CA39017D}" type="datetimeFigureOut">
              <a:rPr lang="ru-RU"/>
              <a:pPr>
                <a:defRPr/>
              </a:pPr>
              <a:t>27.10.2013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FAE6B17-5079-414E-ACB2-F0E918D10F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33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4454" r:id="rId1"/>
    <p:sldLayoutId id="2147484455" r:id="rId2"/>
    <p:sldLayoutId id="2147484456" r:id="rId3"/>
    <p:sldLayoutId id="2147484457" r:id="rId4"/>
    <p:sldLayoutId id="2147484458" r:id="rId5"/>
    <p:sldLayoutId id="2147484459" r:id="rId6"/>
    <p:sldLayoutId id="2147484460" r:id="rId7"/>
    <p:sldLayoutId id="2147484461" r:id="rId8"/>
    <p:sldLayoutId id="2147484550" r:id="rId9"/>
    <p:sldLayoutId id="2147484462" r:id="rId10"/>
    <p:sldLayoutId id="214748446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954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fld id="{45126BFA-6CE2-42DC-AD25-D64610FA4960}" type="datetimeFigureOut">
              <a:rPr lang="ru-RU"/>
              <a:pPr>
                <a:defRPr/>
              </a:pPr>
              <a:t>27.10.2013</a:t>
            </a:fld>
            <a:endParaRPr lang="ru-RU"/>
          </a:p>
        </p:txBody>
      </p:sp>
      <p:sp>
        <p:nvSpPr>
          <p:cNvPr id="381955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27DD770-7859-4639-944F-E8C853B5BC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244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10248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381958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81959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81960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81961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81962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381963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81964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381965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81966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81967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573" r:id="rId1"/>
    <p:sldLayoutId id="2147484530" r:id="rId2"/>
    <p:sldLayoutId id="2147484531" r:id="rId3"/>
    <p:sldLayoutId id="2147484532" r:id="rId4"/>
    <p:sldLayoutId id="2147484533" r:id="rId5"/>
    <p:sldLayoutId id="2147484534" r:id="rId6"/>
    <p:sldLayoutId id="2147484535" r:id="rId7"/>
    <p:sldLayoutId id="2147484536" r:id="rId8"/>
    <p:sldLayoutId id="2147484537" r:id="rId9"/>
    <p:sldLayoutId id="2147484538" r:id="rId10"/>
    <p:sldLayoutId id="2147484539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63529"/>
                <a:invGamma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6" name="Group 2"/>
          <p:cNvGrpSpPr>
            <a:grpSpLocks/>
          </p:cNvGrpSpPr>
          <p:nvPr/>
        </p:nvGrpSpPr>
        <p:grpSpPr bwMode="auto">
          <a:xfrm>
            <a:off x="0" y="0"/>
            <a:ext cx="9142413" cy="6856413"/>
            <a:chOff x="0" y="0"/>
            <a:chExt cx="5759" cy="4319"/>
          </a:xfrm>
        </p:grpSpPr>
        <p:sp>
          <p:nvSpPr>
            <p:cNvPr id="393219" name="Freeform 3"/>
            <p:cNvSpPr>
              <a:spLocks/>
            </p:cNvSpPr>
            <p:nvPr userDrawn="1"/>
          </p:nvSpPr>
          <p:spPr bwMode="hidden">
            <a:xfrm>
              <a:off x="0" y="0"/>
              <a:ext cx="5758" cy="1043"/>
            </a:xfrm>
            <a:custGeom>
              <a:avLst/>
              <a:gdLst/>
              <a:ahLst/>
              <a:cxnLst>
                <a:cxn ang="0">
                  <a:pos x="5740" y="1043"/>
                </a:cxn>
                <a:cxn ang="0">
                  <a:pos x="0" y="1043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1043"/>
                </a:cxn>
                <a:cxn ang="0">
                  <a:pos x="5740" y="1043"/>
                </a:cxn>
              </a:cxnLst>
              <a:rect l="0" t="0" r="r" b="b"/>
              <a:pathLst>
                <a:path w="5740" h="1043">
                  <a:moveTo>
                    <a:pt x="5740" y="1043"/>
                  </a:moveTo>
                  <a:lnTo>
                    <a:pt x="0" y="1043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1043"/>
                  </a:lnTo>
                  <a:lnTo>
                    <a:pt x="574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11273" name="Group 4"/>
            <p:cNvGrpSpPr>
              <a:grpSpLocks/>
            </p:cNvGrpSpPr>
            <p:nvPr userDrawn="1"/>
          </p:nvGrpSpPr>
          <p:grpSpPr bwMode="auto">
            <a:xfrm>
              <a:off x="0" y="0"/>
              <a:ext cx="5759" cy="4319"/>
              <a:chOff x="0" y="0"/>
              <a:chExt cx="5759" cy="4319"/>
            </a:xfrm>
          </p:grpSpPr>
          <p:sp>
            <p:nvSpPr>
              <p:cNvPr id="393221" name="Freeform 5"/>
              <p:cNvSpPr>
                <a:spLocks/>
              </p:cNvSpPr>
              <p:nvPr userDrawn="1"/>
            </p:nvSpPr>
            <p:spPr bwMode="hidden">
              <a:xfrm>
                <a:off x="1" y="1040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93222" name="Freeform 6"/>
              <p:cNvSpPr>
                <a:spLocks/>
              </p:cNvSpPr>
              <p:nvPr userDrawn="1"/>
            </p:nvSpPr>
            <p:spPr bwMode="hidden">
              <a:xfrm>
                <a:off x="0" y="3988"/>
                <a:ext cx="5758" cy="42"/>
              </a:xfrm>
              <a:custGeom>
                <a:avLst/>
                <a:gdLst/>
                <a:ahLst/>
                <a:cxnLst>
                  <a:cxn ang="0">
                    <a:pos x="0" y="42"/>
                  </a:cxn>
                  <a:cxn ang="0">
                    <a:pos x="5740" y="42"/>
                  </a:cxn>
                  <a:cxn ang="0">
                    <a:pos x="5740" y="0"/>
                  </a:cxn>
                  <a:cxn ang="0">
                    <a:pos x="0" y="0"/>
                  </a:cxn>
                  <a:cxn ang="0">
                    <a:pos x="0" y="42"/>
                  </a:cxn>
                  <a:cxn ang="0">
                    <a:pos x="0" y="42"/>
                  </a:cxn>
                </a:cxnLst>
                <a:rect l="0" t="0" r="r" b="b"/>
                <a:pathLst>
                  <a:path w="5740" h="42">
                    <a:moveTo>
                      <a:pt x="0" y="42"/>
                    </a:moveTo>
                    <a:lnTo>
                      <a:pt x="5740" y="42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42"/>
                    </a:lnTo>
                    <a:lnTo>
                      <a:pt x="0" y="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93223" name="Freeform 7"/>
              <p:cNvSpPr>
                <a:spLocks/>
              </p:cNvSpPr>
              <p:nvPr userDrawn="1"/>
            </p:nvSpPr>
            <p:spPr bwMode="hidden">
              <a:xfrm>
                <a:off x="0" y="3665"/>
                <a:ext cx="5758" cy="30"/>
              </a:xfrm>
              <a:custGeom>
                <a:avLst/>
                <a:gdLst/>
                <a:ahLst/>
                <a:cxnLst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0" y="30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93224" name="Freeform 8"/>
              <p:cNvSpPr>
                <a:spLocks/>
              </p:cNvSpPr>
              <p:nvPr userDrawn="1"/>
            </p:nvSpPr>
            <p:spPr bwMode="hidden">
              <a:xfrm>
                <a:off x="0" y="3364"/>
                <a:ext cx="5758" cy="30"/>
              </a:xfrm>
              <a:custGeom>
                <a:avLst/>
                <a:gdLst/>
                <a:ahLst/>
                <a:cxnLst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0" y="30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93225" name="Freeform 9"/>
              <p:cNvSpPr>
                <a:spLocks/>
              </p:cNvSpPr>
              <p:nvPr userDrawn="1"/>
            </p:nvSpPr>
            <p:spPr bwMode="hidden">
              <a:xfrm>
                <a:off x="0" y="3105"/>
                <a:ext cx="5758" cy="31"/>
              </a:xfrm>
              <a:custGeom>
                <a:avLst/>
                <a:gdLst/>
                <a:ahLst/>
                <a:cxnLst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0" y="30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93226" name="Freeform 10"/>
              <p:cNvSpPr>
                <a:spLocks/>
              </p:cNvSpPr>
              <p:nvPr userDrawn="1"/>
            </p:nvSpPr>
            <p:spPr bwMode="hidden">
              <a:xfrm>
                <a:off x="0" y="2859"/>
                <a:ext cx="5758" cy="36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6"/>
                  </a:cxn>
                  <a:cxn ang="0">
                    <a:pos x="5740" y="36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36">
                    <a:moveTo>
                      <a:pt x="5740" y="0"/>
                    </a:moveTo>
                    <a:lnTo>
                      <a:pt x="0" y="0"/>
                    </a:lnTo>
                    <a:lnTo>
                      <a:pt x="0" y="36"/>
                    </a:lnTo>
                    <a:lnTo>
                      <a:pt x="5740" y="36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93227" name="Freeform 11"/>
              <p:cNvSpPr>
                <a:spLocks/>
              </p:cNvSpPr>
              <p:nvPr userDrawn="1"/>
            </p:nvSpPr>
            <p:spPr bwMode="hidden">
              <a:xfrm>
                <a:off x="0" y="2644"/>
                <a:ext cx="5758" cy="30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30">
                    <a:moveTo>
                      <a:pt x="5740" y="0"/>
                    </a:moveTo>
                    <a:lnTo>
                      <a:pt x="0" y="0"/>
                    </a:lnTo>
                    <a:lnTo>
                      <a:pt x="0" y="30"/>
                    </a:lnTo>
                    <a:lnTo>
                      <a:pt x="5740" y="30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93228" name="Freeform 12"/>
              <p:cNvSpPr>
                <a:spLocks/>
              </p:cNvSpPr>
              <p:nvPr userDrawn="1"/>
            </p:nvSpPr>
            <p:spPr bwMode="hidden">
              <a:xfrm>
                <a:off x="0" y="2433"/>
                <a:ext cx="5758" cy="36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6"/>
                  </a:cxn>
                  <a:cxn ang="0">
                    <a:pos x="5740" y="36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36">
                    <a:moveTo>
                      <a:pt x="5740" y="0"/>
                    </a:moveTo>
                    <a:lnTo>
                      <a:pt x="0" y="0"/>
                    </a:lnTo>
                    <a:lnTo>
                      <a:pt x="0" y="36"/>
                    </a:lnTo>
                    <a:lnTo>
                      <a:pt x="5740" y="36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4706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93229" name="Freeform 13"/>
              <p:cNvSpPr>
                <a:spLocks/>
              </p:cNvSpPr>
              <p:nvPr userDrawn="1"/>
            </p:nvSpPr>
            <p:spPr bwMode="hidden">
              <a:xfrm>
                <a:off x="0" y="2259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4706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93230" name="Freeform 14"/>
              <p:cNvSpPr>
                <a:spLocks/>
              </p:cNvSpPr>
              <p:nvPr userDrawn="1"/>
            </p:nvSpPr>
            <p:spPr bwMode="hidden">
              <a:xfrm>
                <a:off x="0" y="2090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93231" name="Freeform 15"/>
              <p:cNvSpPr>
                <a:spLocks/>
              </p:cNvSpPr>
              <p:nvPr userDrawn="1"/>
            </p:nvSpPr>
            <p:spPr bwMode="hidden">
              <a:xfrm>
                <a:off x="0" y="1928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93232" name="Freeform 16"/>
              <p:cNvSpPr>
                <a:spLocks/>
              </p:cNvSpPr>
              <p:nvPr userDrawn="1"/>
            </p:nvSpPr>
            <p:spPr bwMode="hidden">
              <a:xfrm>
                <a:off x="0" y="1645"/>
                <a:ext cx="5758" cy="12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5740" y="12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2">
                    <a:moveTo>
                      <a:pt x="5740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5740" y="12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93233" name="Freeform 17"/>
              <p:cNvSpPr>
                <a:spLocks/>
              </p:cNvSpPr>
              <p:nvPr userDrawn="1"/>
            </p:nvSpPr>
            <p:spPr bwMode="hidden">
              <a:xfrm>
                <a:off x="0" y="1778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93234" name="Freeform 18"/>
              <p:cNvSpPr>
                <a:spLocks/>
              </p:cNvSpPr>
              <p:nvPr userDrawn="1"/>
            </p:nvSpPr>
            <p:spPr bwMode="hidden">
              <a:xfrm>
                <a:off x="0" y="1520"/>
                <a:ext cx="5758" cy="12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5740" y="12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2">
                    <a:moveTo>
                      <a:pt x="5740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5740" y="12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93235" name="Freeform 19"/>
              <p:cNvSpPr>
                <a:spLocks/>
              </p:cNvSpPr>
              <p:nvPr userDrawn="1"/>
            </p:nvSpPr>
            <p:spPr bwMode="hidden">
              <a:xfrm>
                <a:off x="0" y="1394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93236" name="Freeform 20"/>
              <p:cNvSpPr>
                <a:spLocks/>
              </p:cNvSpPr>
              <p:nvPr userDrawn="1"/>
            </p:nvSpPr>
            <p:spPr bwMode="hidden">
              <a:xfrm>
                <a:off x="0" y="1280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93237" name="Freeform 21"/>
              <p:cNvSpPr>
                <a:spLocks/>
              </p:cNvSpPr>
              <p:nvPr userDrawn="1"/>
            </p:nvSpPr>
            <p:spPr bwMode="hidden">
              <a:xfrm>
                <a:off x="0" y="1177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93238" name="Freeform 22"/>
              <p:cNvSpPr>
                <a:spLocks/>
              </p:cNvSpPr>
              <p:nvPr userDrawn="1"/>
            </p:nvSpPr>
            <p:spPr bwMode="hidden">
              <a:xfrm>
                <a:off x="0" y="24"/>
                <a:ext cx="5758" cy="30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30">
                    <a:moveTo>
                      <a:pt x="5740" y="0"/>
                    </a:moveTo>
                    <a:lnTo>
                      <a:pt x="0" y="0"/>
                    </a:lnTo>
                    <a:lnTo>
                      <a:pt x="0" y="30"/>
                    </a:lnTo>
                    <a:lnTo>
                      <a:pt x="5740" y="30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93239" name="Freeform 23"/>
              <p:cNvSpPr>
                <a:spLocks/>
              </p:cNvSpPr>
              <p:nvPr userDrawn="1"/>
            </p:nvSpPr>
            <p:spPr bwMode="hidden">
              <a:xfrm>
                <a:off x="0" y="186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93240" name="Freeform 24"/>
              <p:cNvSpPr>
                <a:spLocks/>
              </p:cNvSpPr>
              <p:nvPr userDrawn="1"/>
            </p:nvSpPr>
            <p:spPr bwMode="hidden">
              <a:xfrm>
                <a:off x="0" y="475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93241" name="Freeform 25"/>
              <p:cNvSpPr>
                <a:spLocks/>
              </p:cNvSpPr>
              <p:nvPr userDrawn="1"/>
            </p:nvSpPr>
            <p:spPr bwMode="hidden">
              <a:xfrm>
                <a:off x="0" y="337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93242" name="Freeform 26"/>
              <p:cNvSpPr>
                <a:spLocks/>
              </p:cNvSpPr>
              <p:nvPr userDrawn="1"/>
            </p:nvSpPr>
            <p:spPr bwMode="hidden">
              <a:xfrm>
                <a:off x="0" y="600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93243" name="Freeform 27"/>
              <p:cNvSpPr>
                <a:spLocks/>
              </p:cNvSpPr>
              <p:nvPr userDrawn="1"/>
            </p:nvSpPr>
            <p:spPr bwMode="hidden">
              <a:xfrm>
                <a:off x="0" y="727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93244" name="Freeform 28"/>
              <p:cNvSpPr>
                <a:spLocks/>
              </p:cNvSpPr>
              <p:nvPr userDrawn="1"/>
            </p:nvSpPr>
            <p:spPr bwMode="hidden">
              <a:xfrm>
                <a:off x="0" y="841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93245" name="Freeform 29"/>
              <p:cNvSpPr>
                <a:spLocks/>
              </p:cNvSpPr>
              <p:nvPr userDrawn="1"/>
            </p:nvSpPr>
            <p:spPr bwMode="hidden">
              <a:xfrm>
                <a:off x="0" y="943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grpSp>
            <p:nvGrpSpPr>
              <p:cNvPr id="11299" name="Group 30"/>
              <p:cNvGrpSpPr>
                <a:grpSpLocks/>
              </p:cNvGrpSpPr>
              <p:nvPr userDrawn="1"/>
            </p:nvGrpSpPr>
            <p:grpSpPr bwMode="auto">
              <a:xfrm>
                <a:off x="0" y="0"/>
                <a:ext cx="5758" cy="1045"/>
                <a:chOff x="0" y="0"/>
                <a:chExt cx="5758" cy="1045"/>
              </a:xfrm>
            </p:grpSpPr>
            <p:sp>
              <p:nvSpPr>
                <p:cNvPr id="393247" name="Freeform 31"/>
                <p:cNvSpPr>
                  <a:spLocks/>
                </p:cNvSpPr>
                <p:nvPr/>
              </p:nvSpPr>
              <p:spPr bwMode="hidden">
                <a:xfrm>
                  <a:off x="2849" y="0"/>
                  <a:ext cx="42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2" y="1043"/>
                    </a:cxn>
                    <a:cxn ang="0">
                      <a:pos x="42" y="0"/>
                    </a:cxn>
                    <a:cxn ang="0">
                      <a:pos x="0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42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393248" name="Freeform 32"/>
                <p:cNvSpPr>
                  <a:spLocks/>
                </p:cNvSpPr>
                <p:nvPr/>
              </p:nvSpPr>
              <p:spPr bwMode="hidden">
                <a:xfrm>
                  <a:off x="2400" y="0"/>
                  <a:ext cx="155" cy="1045"/>
                </a:xfrm>
                <a:custGeom>
                  <a:avLst/>
                  <a:gdLst/>
                  <a:ahLst/>
                  <a:cxnLst>
                    <a:cxn ang="0">
                      <a:pos x="131" y="1043"/>
                    </a:cxn>
                    <a:cxn ang="0">
                      <a:pos x="155" y="1043"/>
                    </a:cxn>
                    <a:cxn ang="0">
                      <a:pos x="42" y="0"/>
                    </a:cxn>
                    <a:cxn ang="0">
                      <a:pos x="0" y="0"/>
                    </a:cxn>
                    <a:cxn ang="0">
                      <a:pos x="113" y="1043"/>
                    </a:cxn>
                    <a:cxn ang="0">
                      <a:pos x="131" y="1043"/>
                    </a:cxn>
                    <a:cxn ang="0">
                      <a:pos x="131" y="1043"/>
                    </a:cxn>
                  </a:cxnLst>
                  <a:rect l="0" t="0" r="r" b="b"/>
                  <a:pathLst>
                    <a:path w="155" h="1043">
                      <a:moveTo>
                        <a:pt x="131" y="1043"/>
                      </a:moveTo>
                      <a:lnTo>
                        <a:pt x="155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113" y="1043"/>
                      </a:lnTo>
                      <a:lnTo>
                        <a:pt x="131" y="1043"/>
                      </a:lnTo>
                      <a:lnTo>
                        <a:pt x="131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393249" name="Freeform 33"/>
                <p:cNvSpPr>
                  <a:spLocks/>
                </p:cNvSpPr>
                <p:nvPr/>
              </p:nvSpPr>
              <p:spPr bwMode="hidden">
                <a:xfrm>
                  <a:off x="1967" y="0"/>
                  <a:ext cx="240" cy="1045"/>
                </a:xfrm>
                <a:custGeom>
                  <a:avLst/>
                  <a:gdLst/>
                  <a:ahLst/>
                  <a:cxnLst>
                    <a:cxn ang="0">
                      <a:pos x="221" y="1043"/>
                    </a:cxn>
                    <a:cxn ang="0">
                      <a:pos x="239" y="1043"/>
                    </a:cxn>
                    <a:cxn ang="0">
                      <a:pos x="36" y="0"/>
                    </a:cxn>
                    <a:cxn ang="0">
                      <a:pos x="0" y="0"/>
                    </a:cxn>
                    <a:cxn ang="0">
                      <a:pos x="203" y="1043"/>
                    </a:cxn>
                    <a:cxn ang="0">
                      <a:pos x="221" y="1043"/>
                    </a:cxn>
                    <a:cxn ang="0">
                      <a:pos x="221" y="1043"/>
                    </a:cxn>
                  </a:cxnLst>
                  <a:rect l="0" t="0" r="r" b="b"/>
                  <a:pathLst>
                    <a:path w="239" h="1043">
                      <a:moveTo>
                        <a:pt x="221" y="1043"/>
                      </a:moveTo>
                      <a:lnTo>
                        <a:pt x="239" y="1043"/>
                      </a:lnTo>
                      <a:lnTo>
                        <a:pt x="36" y="0"/>
                      </a:lnTo>
                      <a:lnTo>
                        <a:pt x="0" y="0"/>
                      </a:lnTo>
                      <a:lnTo>
                        <a:pt x="203" y="1043"/>
                      </a:lnTo>
                      <a:lnTo>
                        <a:pt x="221" y="1043"/>
                      </a:lnTo>
                      <a:lnTo>
                        <a:pt x="221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393250" name="Freeform 34"/>
                <p:cNvSpPr>
                  <a:spLocks/>
                </p:cNvSpPr>
                <p:nvPr/>
              </p:nvSpPr>
              <p:spPr bwMode="hidden">
                <a:xfrm>
                  <a:off x="1554" y="0"/>
                  <a:ext cx="353" cy="1045"/>
                </a:xfrm>
                <a:custGeom>
                  <a:avLst/>
                  <a:gdLst/>
                  <a:ahLst/>
                  <a:cxnLst>
                    <a:cxn ang="0">
                      <a:pos x="334" y="1043"/>
                    </a:cxn>
                    <a:cxn ang="0">
                      <a:pos x="352" y="1043"/>
                    </a:cxn>
                    <a:cxn ang="0">
                      <a:pos x="41" y="0"/>
                    </a:cxn>
                    <a:cxn ang="0">
                      <a:pos x="0" y="0"/>
                    </a:cxn>
                    <a:cxn ang="0">
                      <a:pos x="311" y="1043"/>
                    </a:cxn>
                    <a:cxn ang="0">
                      <a:pos x="334" y="1043"/>
                    </a:cxn>
                    <a:cxn ang="0">
                      <a:pos x="334" y="1043"/>
                    </a:cxn>
                  </a:cxnLst>
                  <a:rect l="0" t="0" r="r" b="b"/>
                  <a:pathLst>
                    <a:path w="352" h="1043">
                      <a:moveTo>
                        <a:pt x="334" y="1043"/>
                      </a:moveTo>
                      <a:lnTo>
                        <a:pt x="352" y="1043"/>
                      </a:lnTo>
                      <a:lnTo>
                        <a:pt x="41" y="0"/>
                      </a:lnTo>
                      <a:lnTo>
                        <a:pt x="0" y="0"/>
                      </a:lnTo>
                      <a:lnTo>
                        <a:pt x="311" y="1043"/>
                      </a:lnTo>
                      <a:lnTo>
                        <a:pt x="334" y="1043"/>
                      </a:lnTo>
                      <a:lnTo>
                        <a:pt x="334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393251" name="Freeform 35"/>
                <p:cNvSpPr>
                  <a:spLocks/>
                </p:cNvSpPr>
                <p:nvPr/>
              </p:nvSpPr>
              <p:spPr bwMode="hidden">
                <a:xfrm>
                  <a:off x="1134" y="0"/>
                  <a:ext cx="450" cy="1045"/>
                </a:xfrm>
                <a:custGeom>
                  <a:avLst/>
                  <a:gdLst/>
                  <a:ahLst/>
                  <a:cxnLst>
                    <a:cxn ang="0">
                      <a:pos x="425" y="1043"/>
                    </a:cxn>
                    <a:cxn ang="0">
                      <a:pos x="449" y="1043"/>
                    </a:cxn>
                    <a:cxn ang="0">
                      <a:pos x="42" y="0"/>
                    </a:cxn>
                    <a:cxn ang="0">
                      <a:pos x="0" y="0"/>
                    </a:cxn>
                    <a:cxn ang="0">
                      <a:pos x="407" y="1043"/>
                    </a:cxn>
                    <a:cxn ang="0">
                      <a:pos x="425" y="1043"/>
                    </a:cxn>
                    <a:cxn ang="0">
                      <a:pos x="425" y="1043"/>
                    </a:cxn>
                  </a:cxnLst>
                  <a:rect l="0" t="0" r="r" b="b"/>
                  <a:pathLst>
                    <a:path w="449" h="1043">
                      <a:moveTo>
                        <a:pt x="425" y="1043"/>
                      </a:moveTo>
                      <a:lnTo>
                        <a:pt x="449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407" y="1043"/>
                      </a:lnTo>
                      <a:lnTo>
                        <a:pt x="425" y="1043"/>
                      </a:lnTo>
                      <a:lnTo>
                        <a:pt x="425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393252" name="Freeform 36"/>
                <p:cNvSpPr>
                  <a:spLocks/>
                </p:cNvSpPr>
                <p:nvPr/>
              </p:nvSpPr>
              <p:spPr bwMode="hidden">
                <a:xfrm>
                  <a:off x="714" y="0"/>
                  <a:ext cx="540" cy="1045"/>
                </a:xfrm>
                <a:custGeom>
                  <a:avLst/>
                  <a:gdLst/>
                  <a:ahLst/>
                  <a:cxnLst>
                    <a:cxn ang="0">
                      <a:pos x="520" y="1043"/>
                    </a:cxn>
                    <a:cxn ang="0">
                      <a:pos x="538" y="1043"/>
                    </a:cxn>
                    <a:cxn ang="0">
                      <a:pos x="41" y="0"/>
                    </a:cxn>
                    <a:cxn ang="0">
                      <a:pos x="0" y="0"/>
                    </a:cxn>
                    <a:cxn ang="0">
                      <a:pos x="496" y="1043"/>
                    </a:cxn>
                    <a:cxn ang="0">
                      <a:pos x="520" y="1043"/>
                    </a:cxn>
                    <a:cxn ang="0">
                      <a:pos x="520" y="1043"/>
                    </a:cxn>
                  </a:cxnLst>
                  <a:rect l="0" t="0" r="r" b="b"/>
                  <a:pathLst>
                    <a:path w="538" h="1043">
                      <a:moveTo>
                        <a:pt x="520" y="1043"/>
                      </a:moveTo>
                      <a:lnTo>
                        <a:pt x="538" y="1043"/>
                      </a:lnTo>
                      <a:lnTo>
                        <a:pt x="41" y="0"/>
                      </a:lnTo>
                      <a:lnTo>
                        <a:pt x="0" y="0"/>
                      </a:lnTo>
                      <a:lnTo>
                        <a:pt x="496" y="1043"/>
                      </a:lnTo>
                      <a:lnTo>
                        <a:pt x="520" y="1043"/>
                      </a:lnTo>
                      <a:lnTo>
                        <a:pt x="520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393253" name="Freeform 37"/>
                <p:cNvSpPr>
                  <a:spLocks/>
                </p:cNvSpPr>
                <p:nvPr/>
              </p:nvSpPr>
              <p:spPr bwMode="hidden">
                <a:xfrm>
                  <a:off x="306" y="0"/>
                  <a:ext cx="642" cy="1045"/>
                </a:xfrm>
                <a:custGeom>
                  <a:avLst/>
                  <a:gdLst/>
                  <a:ahLst/>
                  <a:cxnLst>
                    <a:cxn ang="0">
                      <a:pos x="622" y="1043"/>
                    </a:cxn>
                    <a:cxn ang="0">
                      <a:pos x="640" y="1043"/>
                    </a:cxn>
                    <a:cxn ang="0">
                      <a:pos x="48" y="0"/>
                    </a:cxn>
                    <a:cxn ang="0">
                      <a:pos x="0" y="0"/>
                    </a:cxn>
                    <a:cxn ang="0">
                      <a:pos x="598" y="1043"/>
                    </a:cxn>
                    <a:cxn ang="0">
                      <a:pos x="622" y="1043"/>
                    </a:cxn>
                    <a:cxn ang="0">
                      <a:pos x="622" y="1043"/>
                    </a:cxn>
                  </a:cxnLst>
                  <a:rect l="0" t="0" r="r" b="b"/>
                  <a:pathLst>
                    <a:path w="640" h="1043">
                      <a:moveTo>
                        <a:pt x="622" y="1043"/>
                      </a:moveTo>
                      <a:lnTo>
                        <a:pt x="640" y="1043"/>
                      </a:lnTo>
                      <a:lnTo>
                        <a:pt x="48" y="0"/>
                      </a:lnTo>
                      <a:lnTo>
                        <a:pt x="0" y="0"/>
                      </a:lnTo>
                      <a:lnTo>
                        <a:pt x="598" y="1043"/>
                      </a:lnTo>
                      <a:lnTo>
                        <a:pt x="622" y="1043"/>
                      </a:lnTo>
                      <a:lnTo>
                        <a:pt x="622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393254" name="Freeform 38"/>
                <p:cNvSpPr>
                  <a:spLocks/>
                </p:cNvSpPr>
                <p:nvPr/>
              </p:nvSpPr>
              <p:spPr bwMode="hidden">
                <a:xfrm>
                  <a:off x="0" y="108"/>
                  <a:ext cx="630" cy="937"/>
                </a:xfrm>
                <a:custGeom>
                  <a:avLst/>
                  <a:gdLst/>
                  <a:ahLst/>
                  <a:cxnLst>
                    <a:cxn ang="0">
                      <a:pos x="604" y="935"/>
                    </a:cxn>
                    <a:cxn ang="0">
                      <a:pos x="628" y="935"/>
                    </a:cxn>
                    <a:cxn ang="0">
                      <a:pos x="0" y="0"/>
                    </a:cxn>
                    <a:cxn ang="0">
                      <a:pos x="0" y="66"/>
                    </a:cxn>
                    <a:cxn ang="0">
                      <a:pos x="580" y="935"/>
                    </a:cxn>
                    <a:cxn ang="0">
                      <a:pos x="604" y="935"/>
                    </a:cxn>
                    <a:cxn ang="0">
                      <a:pos x="604" y="935"/>
                    </a:cxn>
                  </a:cxnLst>
                  <a:rect l="0" t="0" r="r" b="b"/>
                  <a:pathLst>
                    <a:path w="628" h="935">
                      <a:moveTo>
                        <a:pt x="604" y="935"/>
                      </a:moveTo>
                      <a:lnTo>
                        <a:pt x="628" y="935"/>
                      </a:lnTo>
                      <a:lnTo>
                        <a:pt x="0" y="0"/>
                      </a:lnTo>
                      <a:lnTo>
                        <a:pt x="0" y="66"/>
                      </a:lnTo>
                      <a:lnTo>
                        <a:pt x="580" y="935"/>
                      </a:lnTo>
                      <a:lnTo>
                        <a:pt x="604" y="935"/>
                      </a:lnTo>
                      <a:lnTo>
                        <a:pt x="604" y="935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393255" name="Freeform 39"/>
                <p:cNvSpPr>
                  <a:spLocks/>
                </p:cNvSpPr>
                <p:nvPr/>
              </p:nvSpPr>
              <p:spPr bwMode="hidden">
                <a:xfrm>
                  <a:off x="3191" y="0"/>
                  <a:ext cx="155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2" y="1043"/>
                    </a:cxn>
                    <a:cxn ang="0">
                      <a:pos x="155" y="0"/>
                    </a:cxn>
                    <a:cxn ang="0">
                      <a:pos x="114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155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155" y="0"/>
                      </a:lnTo>
                      <a:lnTo>
                        <a:pt x="114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393256" name="Freeform 40"/>
                <p:cNvSpPr>
                  <a:spLocks/>
                </p:cNvSpPr>
                <p:nvPr/>
              </p:nvSpPr>
              <p:spPr bwMode="hidden">
                <a:xfrm>
                  <a:off x="3533" y="0"/>
                  <a:ext cx="240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36" y="1043"/>
                    </a:cxn>
                    <a:cxn ang="0">
                      <a:pos x="239" y="0"/>
                    </a:cxn>
                    <a:cxn ang="0">
                      <a:pos x="203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239" h="1043">
                      <a:moveTo>
                        <a:pt x="18" y="1043"/>
                      </a:moveTo>
                      <a:lnTo>
                        <a:pt x="36" y="1043"/>
                      </a:lnTo>
                      <a:lnTo>
                        <a:pt x="239" y="0"/>
                      </a:lnTo>
                      <a:lnTo>
                        <a:pt x="203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393257" name="Freeform 41"/>
                <p:cNvSpPr>
                  <a:spLocks/>
                </p:cNvSpPr>
                <p:nvPr/>
              </p:nvSpPr>
              <p:spPr bwMode="hidden">
                <a:xfrm>
                  <a:off x="3821" y="0"/>
                  <a:ext cx="359" cy="1045"/>
                </a:xfrm>
                <a:custGeom>
                  <a:avLst/>
                  <a:gdLst/>
                  <a:ahLst/>
                  <a:cxnLst>
                    <a:cxn ang="0">
                      <a:pos x="24" y="1043"/>
                    </a:cxn>
                    <a:cxn ang="0">
                      <a:pos x="42" y="1043"/>
                    </a:cxn>
                    <a:cxn ang="0">
                      <a:pos x="358" y="0"/>
                    </a:cxn>
                    <a:cxn ang="0">
                      <a:pos x="317" y="0"/>
                    </a:cxn>
                    <a:cxn ang="0">
                      <a:pos x="0" y="1043"/>
                    </a:cxn>
                    <a:cxn ang="0">
                      <a:pos x="24" y="1043"/>
                    </a:cxn>
                    <a:cxn ang="0">
                      <a:pos x="24" y="1043"/>
                    </a:cxn>
                  </a:cxnLst>
                  <a:rect l="0" t="0" r="r" b="b"/>
                  <a:pathLst>
                    <a:path w="358" h="1043">
                      <a:moveTo>
                        <a:pt x="24" y="1043"/>
                      </a:moveTo>
                      <a:lnTo>
                        <a:pt x="42" y="1043"/>
                      </a:lnTo>
                      <a:lnTo>
                        <a:pt x="358" y="0"/>
                      </a:lnTo>
                      <a:lnTo>
                        <a:pt x="317" y="0"/>
                      </a:lnTo>
                      <a:lnTo>
                        <a:pt x="0" y="1043"/>
                      </a:lnTo>
                      <a:lnTo>
                        <a:pt x="24" y="1043"/>
                      </a:lnTo>
                      <a:lnTo>
                        <a:pt x="24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393258" name="Freeform 42"/>
                <p:cNvSpPr>
                  <a:spLocks/>
                </p:cNvSpPr>
                <p:nvPr/>
              </p:nvSpPr>
              <p:spPr bwMode="hidden">
                <a:xfrm>
                  <a:off x="4139" y="0"/>
                  <a:ext cx="449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1" y="1043"/>
                    </a:cxn>
                    <a:cxn ang="0">
                      <a:pos x="448" y="0"/>
                    </a:cxn>
                    <a:cxn ang="0">
                      <a:pos x="406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448" h="1043">
                      <a:moveTo>
                        <a:pt x="18" y="1043"/>
                      </a:moveTo>
                      <a:lnTo>
                        <a:pt x="41" y="1043"/>
                      </a:lnTo>
                      <a:lnTo>
                        <a:pt x="448" y="0"/>
                      </a:lnTo>
                      <a:lnTo>
                        <a:pt x="406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393259" name="Freeform 43"/>
                <p:cNvSpPr>
                  <a:spLocks/>
                </p:cNvSpPr>
                <p:nvPr/>
              </p:nvSpPr>
              <p:spPr bwMode="hidden">
                <a:xfrm>
                  <a:off x="4480" y="0"/>
                  <a:ext cx="541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2" y="1043"/>
                    </a:cxn>
                    <a:cxn ang="0">
                      <a:pos x="539" y="0"/>
                    </a:cxn>
                    <a:cxn ang="0">
                      <a:pos x="497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539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539" y="0"/>
                      </a:lnTo>
                      <a:lnTo>
                        <a:pt x="497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393260" name="Freeform 44"/>
                <p:cNvSpPr>
                  <a:spLocks/>
                </p:cNvSpPr>
                <p:nvPr/>
              </p:nvSpPr>
              <p:spPr bwMode="hidden">
                <a:xfrm>
                  <a:off x="4768" y="0"/>
                  <a:ext cx="642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2" y="1043"/>
                    </a:cxn>
                    <a:cxn ang="0">
                      <a:pos x="640" y="0"/>
                    </a:cxn>
                    <a:cxn ang="0">
                      <a:pos x="592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640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640" y="0"/>
                      </a:lnTo>
                      <a:lnTo>
                        <a:pt x="592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393261" name="Freeform 45"/>
                <p:cNvSpPr>
                  <a:spLocks/>
                </p:cNvSpPr>
                <p:nvPr/>
              </p:nvSpPr>
              <p:spPr bwMode="hidden">
                <a:xfrm>
                  <a:off x="5086" y="48"/>
                  <a:ext cx="672" cy="997"/>
                </a:xfrm>
                <a:custGeom>
                  <a:avLst/>
                  <a:gdLst/>
                  <a:ahLst/>
                  <a:cxnLst>
                    <a:cxn ang="0">
                      <a:pos x="24" y="995"/>
                    </a:cxn>
                    <a:cxn ang="0">
                      <a:pos x="48" y="995"/>
                    </a:cxn>
                    <a:cxn ang="0">
                      <a:pos x="670" y="72"/>
                    </a:cxn>
                    <a:cxn ang="0">
                      <a:pos x="670" y="0"/>
                    </a:cxn>
                    <a:cxn ang="0">
                      <a:pos x="0" y="995"/>
                    </a:cxn>
                    <a:cxn ang="0">
                      <a:pos x="24" y="995"/>
                    </a:cxn>
                    <a:cxn ang="0">
                      <a:pos x="24" y="995"/>
                    </a:cxn>
                  </a:cxnLst>
                  <a:rect l="0" t="0" r="r" b="b"/>
                  <a:pathLst>
                    <a:path w="670" h="995">
                      <a:moveTo>
                        <a:pt x="24" y="995"/>
                      </a:moveTo>
                      <a:lnTo>
                        <a:pt x="48" y="995"/>
                      </a:lnTo>
                      <a:lnTo>
                        <a:pt x="670" y="72"/>
                      </a:lnTo>
                      <a:lnTo>
                        <a:pt x="670" y="0"/>
                      </a:lnTo>
                      <a:lnTo>
                        <a:pt x="0" y="995"/>
                      </a:lnTo>
                      <a:lnTo>
                        <a:pt x="24" y="995"/>
                      </a:lnTo>
                      <a:lnTo>
                        <a:pt x="24" y="995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  <p:grpSp>
            <p:nvGrpSpPr>
              <p:cNvPr id="11300" name="Group 46"/>
              <p:cNvGrpSpPr>
                <a:grpSpLocks/>
              </p:cNvGrpSpPr>
              <p:nvPr userDrawn="1"/>
            </p:nvGrpSpPr>
            <p:grpSpPr bwMode="auto">
              <a:xfrm>
                <a:off x="0" y="558"/>
                <a:ext cx="5758" cy="487"/>
                <a:chOff x="0" y="558"/>
                <a:chExt cx="5758" cy="487"/>
              </a:xfrm>
            </p:grpSpPr>
            <p:sp>
              <p:nvSpPr>
                <p:cNvPr id="393263" name="Freeform 47"/>
                <p:cNvSpPr>
                  <a:spLocks/>
                </p:cNvSpPr>
                <p:nvPr/>
              </p:nvSpPr>
              <p:spPr bwMode="hidden">
                <a:xfrm>
                  <a:off x="0" y="618"/>
                  <a:ext cx="306" cy="427"/>
                </a:xfrm>
                <a:custGeom>
                  <a:avLst/>
                  <a:gdLst/>
                  <a:ahLst/>
                  <a:cxnLst>
                    <a:cxn ang="0">
                      <a:pos x="281" y="426"/>
                    </a:cxn>
                    <a:cxn ang="0">
                      <a:pos x="305" y="426"/>
                    </a:cxn>
                    <a:cxn ang="0">
                      <a:pos x="0" y="0"/>
                    </a:cxn>
                    <a:cxn ang="0">
                      <a:pos x="0" y="66"/>
                    </a:cxn>
                    <a:cxn ang="0">
                      <a:pos x="251" y="426"/>
                    </a:cxn>
                    <a:cxn ang="0">
                      <a:pos x="281" y="426"/>
                    </a:cxn>
                    <a:cxn ang="0">
                      <a:pos x="281" y="426"/>
                    </a:cxn>
                  </a:cxnLst>
                  <a:rect l="0" t="0" r="r" b="b"/>
                  <a:pathLst>
                    <a:path w="305" h="426">
                      <a:moveTo>
                        <a:pt x="281" y="426"/>
                      </a:moveTo>
                      <a:lnTo>
                        <a:pt x="305" y="426"/>
                      </a:lnTo>
                      <a:lnTo>
                        <a:pt x="0" y="0"/>
                      </a:lnTo>
                      <a:lnTo>
                        <a:pt x="0" y="66"/>
                      </a:lnTo>
                      <a:lnTo>
                        <a:pt x="251" y="426"/>
                      </a:lnTo>
                      <a:lnTo>
                        <a:pt x="281" y="426"/>
                      </a:lnTo>
                      <a:lnTo>
                        <a:pt x="281" y="4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393264" name="Freeform 48"/>
                <p:cNvSpPr>
                  <a:spLocks/>
                </p:cNvSpPr>
                <p:nvPr/>
              </p:nvSpPr>
              <p:spPr bwMode="hidden">
                <a:xfrm>
                  <a:off x="5410" y="558"/>
                  <a:ext cx="348" cy="487"/>
                </a:xfrm>
                <a:custGeom>
                  <a:avLst/>
                  <a:gdLst/>
                  <a:ahLst/>
                  <a:cxnLst>
                    <a:cxn ang="0">
                      <a:pos x="24" y="486"/>
                    </a:cxn>
                    <a:cxn ang="0">
                      <a:pos x="48" y="486"/>
                    </a:cxn>
                    <a:cxn ang="0">
                      <a:pos x="347" y="72"/>
                    </a:cxn>
                    <a:cxn ang="0">
                      <a:pos x="347" y="0"/>
                    </a:cxn>
                    <a:cxn ang="0">
                      <a:pos x="0" y="486"/>
                    </a:cxn>
                    <a:cxn ang="0">
                      <a:pos x="24" y="486"/>
                    </a:cxn>
                    <a:cxn ang="0">
                      <a:pos x="24" y="486"/>
                    </a:cxn>
                  </a:cxnLst>
                  <a:rect l="0" t="0" r="r" b="b"/>
                  <a:pathLst>
                    <a:path w="347" h="486">
                      <a:moveTo>
                        <a:pt x="24" y="486"/>
                      </a:moveTo>
                      <a:lnTo>
                        <a:pt x="48" y="486"/>
                      </a:lnTo>
                      <a:lnTo>
                        <a:pt x="347" y="72"/>
                      </a:lnTo>
                      <a:lnTo>
                        <a:pt x="347" y="0"/>
                      </a:lnTo>
                      <a:lnTo>
                        <a:pt x="0" y="486"/>
                      </a:lnTo>
                      <a:lnTo>
                        <a:pt x="24" y="486"/>
                      </a:lnTo>
                      <a:lnTo>
                        <a:pt x="24" y="48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  <p:grpSp>
            <p:nvGrpSpPr>
              <p:cNvPr id="11301" name="Group 49"/>
              <p:cNvGrpSpPr>
                <a:grpSpLocks/>
              </p:cNvGrpSpPr>
              <p:nvPr userDrawn="1"/>
            </p:nvGrpSpPr>
            <p:grpSpPr bwMode="auto">
              <a:xfrm>
                <a:off x="264" y="1039"/>
                <a:ext cx="5200" cy="3280"/>
                <a:chOff x="264" y="1039"/>
                <a:chExt cx="5200" cy="3280"/>
              </a:xfrm>
            </p:grpSpPr>
            <p:sp>
              <p:nvSpPr>
                <p:cNvPr id="393266" name="Freeform 50"/>
                <p:cNvSpPr>
                  <a:spLocks/>
                </p:cNvSpPr>
                <p:nvPr/>
              </p:nvSpPr>
              <p:spPr bwMode="hidden">
                <a:xfrm>
                  <a:off x="2849" y="1039"/>
                  <a:ext cx="42" cy="3280"/>
                </a:xfrm>
                <a:custGeom>
                  <a:avLst/>
                  <a:gdLst/>
                  <a:ahLst/>
                  <a:cxnLst>
                    <a:cxn ang="0">
                      <a:pos x="18" y="0"/>
                    </a:cxn>
                    <a:cxn ang="0">
                      <a:pos x="0" y="0"/>
                    </a:cxn>
                    <a:cxn ang="0">
                      <a:pos x="0" y="3273"/>
                    </a:cxn>
                    <a:cxn ang="0">
                      <a:pos x="42" y="3273"/>
                    </a:cxn>
                    <a:cxn ang="0">
                      <a:pos x="42" y="0"/>
                    </a:cxn>
                    <a:cxn ang="0">
                      <a:pos x="18" y="0"/>
                    </a:cxn>
                    <a:cxn ang="0">
                      <a:pos x="18" y="0"/>
                    </a:cxn>
                  </a:cxnLst>
                  <a:rect l="0" t="0" r="r" b="b"/>
                  <a:pathLst>
                    <a:path w="42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0" y="3273"/>
                      </a:lnTo>
                      <a:lnTo>
                        <a:pt x="42" y="3273"/>
                      </a:lnTo>
                      <a:lnTo>
                        <a:pt x="42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393267" name="Freeform 51"/>
                <p:cNvSpPr>
                  <a:spLocks/>
                </p:cNvSpPr>
                <p:nvPr/>
              </p:nvSpPr>
              <p:spPr bwMode="hidden">
                <a:xfrm>
                  <a:off x="2154" y="1039"/>
                  <a:ext cx="401" cy="3280"/>
                </a:xfrm>
                <a:custGeom>
                  <a:avLst/>
                  <a:gdLst/>
                  <a:ahLst/>
                  <a:cxnLst>
                    <a:cxn ang="0">
                      <a:pos x="376" y="0"/>
                    </a:cxn>
                    <a:cxn ang="0">
                      <a:pos x="358" y="0"/>
                    </a:cxn>
                    <a:cxn ang="0">
                      <a:pos x="0" y="3273"/>
                    </a:cxn>
                    <a:cxn ang="0">
                      <a:pos x="41" y="3273"/>
                    </a:cxn>
                    <a:cxn ang="0">
                      <a:pos x="400" y="0"/>
                    </a:cxn>
                    <a:cxn ang="0">
                      <a:pos x="376" y="0"/>
                    </a:cxn>
                    <a:cxn ang="0">
                      <a:pos x="376" y="0"/>
                    </a:cxn>
                  </a:cxnLst>
                  <a:rect l="0" t="0" r="r" b="b"/>
                  <a:pathLst>
                    <a:path w="400" h="3273">
                      <a:moveTo>
                        <a:pt x="376" y="0"/>
                      </a:moveTo>
                      <a:lnTo>
                        <a:pt x="358" y="0"/>
                      </a:lnTo>
                      <a:lnTo>
                        <a:pt x="0" y="3273"/>
                      </a:lnTo>
                      <a:lnTo>
                        <a:pt x="41" y="3273"/>
                      </a:lnTo>
                      <a:lnTo>
                        <a:pt x="400" y="0"/>
                      </a:lnTo>
                      <a:lnTo>
                        <a:pt x="376" y="0"/>
                      </a:lnTo>
                      <a:lnTo>
                        <a:pt x="376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393268" name="Freeform 52"/>
                <p:cNvSpPr>
                  <a:spLocks/>
                </p:cNvSpPr>
                <p:nvPr/>
              </p:nvSpPr>
              <p:spPr bwMode="hidden">
                <a:xfrm>
                  <a:off x="1530" y="1039"/>
                  <a:ext cx="677" cy="3280"/>
                </a:xfrm>
                <a:custGeom>
                  <a:avLst/>
                  <a:gdLst/>
                  <a:ahLst/>
                  <a:cxnLst>
                    <a:cxn ang="0">
                      <a:pos x="657" y="0"/>
                    </a:cxn>
                    <a:cxn ang="0">
                      <a:pos x="639" y="0"/>
                    </a:cxn>
                    <a:cxn ang="0">
                      <a:pos x="0" y="3273"/>
                    </a:cxn>
                    <a:cxn ang="0">
                      <a:pos x="42" y="3273"/>
                    </a:cxn>
                    <a:cxn ang="0">
                      <a:pos x="675" y="0"/>
                    </a:cxn>
                    <a:cxn ang="0">
                      <a:pos x="657" y="0"/>
                    </a:cxn>
                    <a:cxn ang="0">
                      <a:pos x="657" y="0"/>
                    </a:cxn>
                  </a:cxnLst>
                  <a:rect l="0" t="0" r="r" b="b"/>
                  <a:pathLst>
                    <a:path w="675" h="3273">
                      <a:moveTo>
                        <a:pt x="657" y="0"/>
                      </a:moveTo>
                      <a:lnTo>
                        <a:pt x="639" y="0"/>
                      </a:lnTo>
                      <a:lnTo>
                        <a:pt x="0" y="3273"/>
                      </a:lnTo>
                      <a:lnTo>
                        <a:pt x="42" y="3273"/>
                      </a:lnTo>
                      <a:lnTo>
                        <a:pt x="675" y="0"/>
                      </a:lnTo>
                      <a:lnTo>
                        <a:pt x="657" y="0"/>
                      </a:lnTo>
                      <a:lnTo>
                        <a:pt x="657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393269" name="Freeform 53"/>
                <p:cNvSpPr>
                  <a:spLocks/>
                </p:cNvSpPr>
                <p:nvPr/>
              </p:nvSpPr>
              <p:spPr bwMode="hidden">
                <a:xfrm>
                  <a:off x="876" y="1039"/>
                  <a:ext cx="1031" cy="3280"/>
                </a:xfrm>
                <a:custGeom>
                  <a:avLst/>
                  <a:gdLst/>
                  <a:ahLst/>
                  <a:cxnLst>
                    <a:cxn ang="0">
                      <a:pos x="1013" y="0"/>
                    </a:cxn>
                    <a:cxn ang="0">
                      <a:pos x="990" y="0"/>
                    </a:cxn>
                    <a:cxn ang="0">
                      <a:pos x="0" y="3280"/>
                    </a:cxn>
                    <a:cxn ang="0">
                      <a:pos x="42" y="3280"/>
                    </a:cxn>
                    <a:cxn ang="0">
                      <a:pos x="1031" y="4"/>
                    </a:cxn>
                    <a:cxn ang="0">
                      <a:pos x="1013" y="0"/>
                    </a:cxn>
                    <a:cxn ang="0">
                      <a:pos x="1013" y="0"/>
                    </a:cxn>
                  </a:cxnLst>
                  <a:rect l="0" t="0" r="r" b="b"/>
                  <a:pathLst>
                    <a:path w="1031" h="3280">
                      <a:moveTo>
                        <a:pt x="1013" y="0"/>
                      </a:moveTo>
                      <a:lnTo>
                        <a:pt x="990" y="0"/>
                      </a:lnTo>
                      <a:lnTo>
                        <a:pt x="0" y="3280"/>
                      </a:lnTo>
                      <a:lnTo>
                        <a:pt x="42" y="3280"/>
                      </a:lnTo>
                      <a:lnTo>
                        <a:pt x="1031" y="4"/>
                      </a:lnTo>
                      <a:lnTo>
                        <a:pt x="1013" y="0"/>
                      </a:lnTo>
                      <a:lnTo>
                        <a:pt x="1013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393270" name="Freeform 54"/>
                <p:cNvSpPr>
                  <a:spLocks/>
                </p:cNvSpPr>
                <p:nvPr/>
              </p:nvSpPr>
              <p:spPr bwMode="hidden">
                <a:xfrm>
                  <a:off x="264" y="1039"/>
                  <a:ext cx="1319" cy="3280"/>
                </a:xfrm>
                <a:custGeom>
                  <a:avLst/>
                  <a:gdLst/>
                  <a:ahLst/>
                  <a:cxnLst>
                    <a:cxn ang="0">
                      <a:pos x="1296" y="0"/>
                    </a:cxn>
                    <a:cxn ang="0">
                      <a:pos x="1278" y="0"/>
                    </a:cxn>
                    <a:cxn ang="0">
                      <a:pos x="0" y="3280"/>
                    </a:cxn>
                    <a:cxn ang="0">
                      <a:pos x="42" y="3280"/>
                    </a:cxn>
                    <a:cxn ang="0">
                      <a:pos x="1319" y="5"/>
                    </a:cxn>
                    <a:cxn ang="0">
                      <a:pos x="1296" y="0"/>
                    </a:cxn>
                    <a:cxn ang="0">
                      <a:pos x="1296" y="0"/>
                    </a:cxn>
                  </a:cxnLst>
                  <a:rect l="0" t="0" r="r" b="b"/>
                  <a:pathLst>
                    <a:path w="1319" h="3280">
                      <a:moveTo>
                        <a:pt x="1296" y="0"/>
                      </a:moveTo>
                      <a:lnTo>
                        <a:pt x="1278" y="0"/>
                      </a:lnTo>
                      <a:lnTo>
                        <a:pt x="0" y="3280"/>
                      </a:lnTo>
                      <a:lnTo>
                        <a:pt x="42" y="3280"/>
                      </a:lnTo>
                      <a:lnTo>
                        <a:pt x="1319" y="5"/>
                      </a:lnTo>
                      <a:lnTo>
                        <a:pt x="1296" y="0"/>
                      </a:lnTo>
                      <a:lnTo>
                        <a:pt x="1296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393271" name="Freeform 55"/>
                <p:cNvSpPr>
                  <a:spLocks/>
                </p:cNvSpPr>
                <p:nvPr/>
              </p:nvSpPr>
              <p:spPr bwMode="hidden">
                <a:xfrm>
                  <a:off x="3191" y="1039"/>
                  <a:ext cx="402" cy="3280"/>
                </a:xfrm>
                <a:custGeom>
                  <a:avLst/>
                  <a:gdLst/>
                  <a:ahLst/>
                  <a:cxnLst>
                    <a:cxn ang="0">
                      <a:pos x="18" y="0"/>
                    </a:cxn>
                    <a:cxn ang="0">
                      <a:pos x="0" y="0"/>
                    </a:cxn>
                    <a:cxn ang="0">
                      <a:pos x="359" y="3273"/>
                    </a:cxn>
                    <a:cxn ang="0">
                      <a:pos x="401" y="3273"/>
                    </a:cxn>
                    <a:cxn ang="0">
                      <a:pos x="42" y="0"/>
                    </a:cxn>
                    <a:cxn ang="0">
                      <a:pos x="18" y="0"/>
                    </a:cxn>
                    <a:cxn ang="0">
                      <a:pos x="18" y="0"/>
                    </a:cxn>
                  </a:cxnLst>
                  <a:rect l="0" t="0" r="r" b="b"/>
                  <a:pathLst>
                    <a:path w="401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359" y="3273"/>
                      </a:lnTo>
                      <a:lnTo>
                        <a:pt x="401" y="3273"/>
                      </a:lnTo>
                      <a:lnTo>
                        <a:pt x="42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393272" name="Freeform 56"/>
                <p:cNvSpPr>
                  <a:spLocks/>
                </p:cNvSpPr>
                <p:nvPr/>
              </p:nvSpPr>
              <p:spPr bwMode="hidden">
                <a:xfrm>
                  <a:off x="3533" y="1039"/>
                  <a:ext cx="677" cy="3280"/>
                </a:xfrm>
                <a:custGeom>
                  <a:avLst/>
                  <a:gdLst/>
                  <a:ahLst/>
                  <a:cxnLst>
                    <a:cxn ang="0">
                      <a:pos x="18" y="0"/>
                    </a:cxn>
                    <a:cxn ang="0">
                      <a:pos x="0" y="0"/>
                    </a:cxn>
                    <a:cxn ang="0">
                      <a:pos x="640" y="3273"/>
                    </a:cxn>
                    <a:cxn ang="0">
                      <a:pos x="675" y="3273"/>
                    </a:cxn>
                    <a:cxn ang="0">
                      <a:pos x="36" y="0"/>
                    </a:cxn>
                    <a:cxn ang="0">
                      <a:pos x="18" y="0"/>
                    </a:cxn>
                    <a:cxn ang="0">
                      <a:pos x="18" y="0"/>
                    </a:cxn>
                  </a:cxnLst>
                  <a:rect l="0" t="0" r="r" b="b"/>
                  <a:pathLst>
                    <a:path w="675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640" y="3273"/>
                      </a:lnTo>
                      <a:lnTo>
                        <a:pt x="675" y="3273"/>
                      </a:lnTo>
                      <a:lnTo>
                        <a:pt x="36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393273" name="Freeform 57"/>
                <p:cNvSpPr>
                  <a:spLocks/>
                </p:cNvSpPr>
                <p:nvPr/>
              </p:nvSpPr>
              <p:spPr bwMode="hidden">
                <a:xfrm>
                  <a:off x="3822" y="1039"/>
                  <a:ext cx="1036" cy="3280"/>
                </a:xfrm>
                <a:custGeom>
                  <a:avLst/>
                  <a:gdLst/>
                  <a:ahLst/>
                  <a:cxnLst>
                    <a:cxn ang="0">
                      <a:pos x="23" y="0"/>
                    </a:cxn>
                    <a:cxn ang="0">
                      <a:pos x="0" y="5"/>
                    </a:cxn>
                    <a:cxn ang="0">
                      <a:pos x="994" y="3280"/>
                    </a:cxn>
                    <a:cxn ang="0">
                      <a:pos x="1036" y="3280"/>
                    </a:cxn>
                    <a:cxn ang="0">
                      <a:pos x="41" y="0"/>
                    </a:cxn>
                    <a:cxn ang="0">
                      <a:pos x="23" y="0"/>
                    </a:cxn>
                    <a:cxn ang="0">
                      <a:pos x="23" y="0"/>
                    </a:cxn>
                  </a:cxnLst>
                  <a:rect l="0" t="0" r="r" b="b"/>
                  <a:pathLst>
                    <a:path w="1036" h="3280">
                      <a:moveTo>
                        <a:pt x="23" y="0"/>
                      </a:moveTo>
                      <a:lnTo>
                        <a:pt x="0" y="5"/>
                      </a:lnTo>
                      <a:lnTo>
                        <a:pt x="994" y="3280"/>
                      </a:lnTo>
                      <a:lnTo>
                        <a:pt x="1036" y="3280"/>
                      </a:lnTo>
                      <a:lnTo>
                        <a:pt x="41" y="0"/>
                      </a:lnTo>
                      <a:lnTo>
                        <a:pt x="23" y="0"/>
                      </a:lnTo>
                      <a:lnTo>
                        <a:pt x="23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393274" name="Freeform 58"/>
                <p:cNvSpPr>
                  <a:spLocks/>
                </p:cNvSpPr>
                <p:nvPr/>
              </p:nvSpPr>
              <p:spPr bwMode="hidden">
                <a:xfrm>
                  <a:off x="4137" y="1039"/>
                  <a:ext cx="1327" cy="3280"/>
                </a:xfrm>
                <a:custGeom>
                  <a:avLst/>
                  <a:gdLst/>
                  <a:ahLst/>
                  <a:cxnLst>
                    <a:cxn ang="0">
                      <a:pos x="20" y="0"/>
                    </a:cxn>
                    <a:cxn ang="0">
                      <a:pos x="0" y="7"/>
                    </a:cxn>
                    <a:cxn ang="0">
                      <a:pos x="1285" y="3280"/>
                    </a:cxn>
                    <a:cxn ang="0">
                      <a:pos x="1327" y="3280"/>
                    </a:cxn>
                    <a:cxn ang="0">
                      <a:pos x="43" y="0"/>
                    </a:cxn>
                    <a:cxn ang="0">
                      <a:pos x="20" y="0"/>
                    </a:cxn>
                    <a:cxn ang="0">
                      <a:pos x="20" y="0"/>
                    </a:cxn>
                  </a:cxnLst>
                  <a:rect l="0" t="0" r="r" b="b"/>
                  <a:pathLst>
                    <a:path w="1327" h="3280">
                      <a:moveTo>
                        <a:pt x="20" y="0"/>
                      </a:moveTo>
                      <a:lnTo>
                        <a:pt x="0" y="7"/>
                      </a:lnTo>
                      <a:lnTo>
                        <a:pt x="1285" y="3280"/>
                      </a:lnTo>
                      <a:lnTo>
                        <a:pt x="1327" y="3280"/>
                      </a:lnTo>
                      <a:lnTo>
                        <a:pt x="43" y="0"/>
                      </a:lnTo>
                      <a:lnTo>
                        <a:pt x="20" y="0"/>
                      </a:lnTo>
                      <a:lnTo>
                        <a:pt x="20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  <p:sp>
            <p:nvSpPr>
              <p:cNvPr id="393275" name="Freeform 59"/>
              <p:cNvSpPr>
                <a:spLocks/>
              </p:cNvSpPr>
              <p:nvPr userDrawn="1"/>
            </p:nvSpPr>
            <p:spPr bwMode="hidden">
              <a:xfrm>
                <a:off x="0" y="1039"/>
                <a:ext cx="1254" cy="2632"/>
              </a:xfrm>
              <a:custGeom>
                <a:avLst/>
                <a:gdLst/>
                <a:ahLst/>
                <a:cxnLst>
                  <a:cxn ang="0">
                    <a:pos x="1236" y="0"/>
                  </a:cxn>
                  <a:cxn ang="0">
                    <a:pos x="1212" y="0"/>
                  </a:cxn>
                  <a:cxn ang="0">
                    <a:pos x="0" y="2542"/>
                  </a:cxn>
                  <a:cxn ang="0">
                    <a:pos x="0" y="2632"/>
                  </a:cxn>
                  <a:cxn ang="0">
                    <a:pos x="1254" y="7"/>
                  </a:cxn>
                  <a:cxn ang="0">
                    <a:pos x="1236" y="0"/>
                  </a:cxn>
                  <a:cxn ang="0">
                    <a:pos x="1236" y="0"/>
                  </a:cxn>
                </a:cxnLst>
                <a:rect l="0" t="0" r="r" b="b"/>
                <a:pathLst>
                  <a:path w="1254" h="2632">
                    <a:moveTo>
                      <a:pt x="1236" y="0"/>
                    </a:moveTo>
                    <a:lnTo>
                      <a:pt x="1212" y="0"/>
                    </a:lnTo>
                    <a:lnTo>
                      <a:pt x="0" y="2542"/>
                    </a:lnTo>
                    <a:lnTo>
                      <a:pt x="0" y="2632"/>
                    </a:lnTo>
                    <a:lnTo>
                      <a:pt x="1254" y="7"/>
                    </a:lnTo>
                    <a:lnTo>
                      <a:pt x="1236" y="0"/>
                    </a:lnTo>
                    <a:lnTo>
                      <a:pt x="123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6980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93276" name="Freeform 60"/>
              <p:cNvSpPr>
                <a:spLocks/>
              </p:cNvSpPr>
              <p:nvPr userDrawn="1"/>
            </p:nvSpPr>
            <p:spPr bwMode="hidden">
              <a:xfrm>
                <a:off x="0" y="1039"/>
                <a:ext cx="948" cy="1676"/>
              </a:xfrm>
              <a:custGeom>
                <a:avLst/>
                <a:gdLst/>
                <a:ahLst/>
                <a:cxnLst>
                  <a:cxn ang="0">
                    <a:pos x="930" y="0"/>
                  </a:cxn>
                  <a:cxn ang="0">
                    <a:pos x="906" y="0"/>
                  </a:cxn>
                  <a:cxn ang="0">
                    <a:pos x="0" y="1593"/>
                  </a:cxn>
                  <a:cxn ang="0">
                    <a:pos x="0" y="1676"/>
                  </a:cxn>
                  <a:cxn ang="0">
                    <a:pos x="948" y="5"/>
                  </a:cxn>
                  <a:cxn ang="0">
                    <a:pos x="930" y="0"/>
                  </a:cxn>
                  <a:cxn ang="0">
                    <a:pos x="930" y="0"/>
                  </a:cxn>
                </a:cxnLst>
                <a:rect l="0" t="0" r="r" b="b"/>
                <a:pathLst>
                  <a:path w="948" h="1676">
                    <a:moveTo>
                      <a:pt x="930" y="0"/>
                    </a:moveTo>
                    <a:lnTo>
                      <a:pt x="906" y="0"/>
                    </a:lnTo>
                    <a:lnTo>
                      <a:pt x="0" y="1593"/>
                    </a:lnTo>
                    <a:lnTo>
                      <a:pt x="0" y="1676"/>
                    </a:lnTo>
                    <a:lnTo>
                      <a:pt x="948" y="5"/>
                    </a:lnTo>
                    <a:lnTo>
                      <a:pt x="930" y="0"/>
                    </a:lnTo>
                    <a:lnTo>
                      <a:pt x="93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93277" name="Freeform 61"/>
              <p:cNvSpPr>
                <a:spLocks/>
              </p:cNvSpPr>
              <p:nvPr userDrawn="1"/>
            </p:nvSpPr>
            <p:spPr bwMode="hidden">
              <a:xfrm>
                <a:off x="0" y="1039"/>
                <a:ext cx="629" cy="937"/>
              </a:xfrm>
              <a:custGeom>
                <a:avLst/>
                <a:gdLst/>
                <a:ahLst/>
                <a:cxnLst>
                  <a:cxn ang="0">
                    <a:pos x="606" y="0"/>
                  </a:cxn>
                  <a:cxn ang="0">
                    <a:pos x="582" y="0"/>
                  </a:cxn>
                  <a:cxn ang="0">
                    <a:pos x="0" y="871"/>
                  </a:cxn>
                  <a:cxn ang="0">
                    <a:pos x="0" y="937"/>
                  </a:cxn>
                  <a:cxn ang="0">
                    <a:pos x="629" y="4"/>
                  </a:cxn>
                  <a:cxn ang="0">
                    <a:pos x="606" y="0"/>
                  </a:cxn>
                  <a:cxn ang="0">
                    <a:pos x="606" y="0"/>
                  </a:cxn>
                </a:cxnLst>
                <a:rect l="0" t="0" r="r" b="b"/>
                <a:pathLst>
                  <a:path w="629" h="937">
                    <a:moveTo>
                      <a:pt x="606" y="0"/>
                    </a:moveTo>
                    <a:lnTo>
                      <a:pt x="582" y="0"/>
                    </a:lnTo>
                    <a:lnTo>
                      <a:pt x="0" y="871"/>
                    </a:lnTo>
                    <a:lnTo>
                      <a:pt x="0" y="937"/>
                    </a:lnTo>
                    <a:lnTo>
                      <a:pt x="629" y="4"/>
                    </a:lnTo>
                    <a:lnTo>
                      <a:pt x="606" y="0"/>
                    </a:lnTo>
                    <a:lnTo>
                      <a:pt x="60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93278" name="Freeform 62"/>
              <p:cNvSpPr>
                <a:spLocks/>
              </p:cNvSpPr>
              <p:nvPr userDrawn="1"/>
            </p:nvSpPr>
            <p:spPr bwMode="hidden">
              <a:xfrm>
                <a:off x="0" y="1039"/>
                <a:ext cx="305" cy="427"/>
              </a:xfrm>
              <a:custGeom>
                <a:avLst/>
                <a:gdLst/>
                <a:ahLst/>
                <a:cxnLst>
                  <a:cxn ang="0">
                    <a:pos x="282" y="0"/>
                  </a:cxn>
                  <a:cxn ang="0">
                    <a:pos x="252" y="0"/>
                  </a:cxn>
                  <a:cxn ang="0">
                    <a:pos x="0" y="361"/>
                  </a:cxn>
                  <a:cxn ang="0">
                    <a:pos x="0" y="427"/>
                  </a:cxn>
                  <a:cxn ang="0">
                    <a:pos x="305" y="5"/>
                  </a:cxn>
                  <a:cxn ang="0">
                    <a:pos x="282" y="0"/>
                  </a:cxn>
                  <a:cxn ang="0">
                    <a:pos x="282" y="0"/>
                  </a:cxn>
                </a:cxnLst>
                <a:rect l="0" t="0" r="r" b="b"/>
                <a:pathLst>
                  <a:path w="305" h="427">
                    <a:moveTo>
                      <a:pt x="282" y="0"/>
                    </a:moveTo>
                    <a:lnTo>
                      <a:pt x="252" y="0"/>
                    </a:lnTo>
                    <a:lnTo>
                      <a:pt x="0" y="361"/>
                    </a:lnTo>
                    <a:lnTo>
                      <a:pt x="0" y="427"/>
                    </a:lnTo>
                    <a:lnTo>
                      <a:pt x="305" y="5"/>
                    </a:lnTo>
                    <a:lnTo>
                      <a:pt x="282" y="0"/>
                    </a:lnTo>
                    <a:lnTo>
                      <a:pt x="282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93279" name="Freeform 63"/>
              <p:cNvSpPr>
                <a:spLocks/>
              </p:cNvSpPr>
              <p:nvPr userDrawn="1"/>
            </p:nvSpPr>
            <p:spPr bwMode="hidden">
              <a:xfrm>
                <a:off x="4481" y="1039"/>
                <a:ext cx="1277" cy="2686"/>
              </a:xfrm>
              <a:custGeom>
                <a:avLst/>
                <a:gdLst/>
                <a:ahLst/>
                <a:cxnLst>
                  <a:cxn ang="0">
                    <a:pos x="41" y="0"/>
                  </a:cxn>
                  <a:cxn ang="0">
                    <a:pos x="17" y="0"/>
                  </a:cxn>
                  <a:cxn ang="0">
                    <a:pos x="0" y="4"/>
                  </a:cxn>
                  <a:cxn ang="0">
                    <a:pos x="1277" y="2686"/>
                  </a:cxn>
                  <a:cxn ang="0">
                    <a:pos x="1277" y="2596"/>
                  </a:cxn>
                  <a:cxn ang="0">
                    <a:pos x="41" y="0"/>
                  </a:cxn>
                  <a:cxn ang="0">
                    <a:pos x="41" y="0"/>
                  </a:cxn>
                </a:cxnLst>
                <a:rect l="0" t="0" r="r" b="b"/>
                <a:pathLst>
                  <a:path w="1277" h="2686">
                    <a:moveTo>
                      <a:pt x="41" y="0"/>
                    </a:moveTo>
                    <a:lnTo>
                      <a:pt x="17" y="0"/>
                    </a:lnTo>
                    <a:lnTo>
                      <a:pt x="0" y="4"/>
                    </a:lnTo>
                    <a:lnTo>
                      <a:pt x="1277" y="2686"/>
                    </a:lnTo>
                    <a:lnTo>
                      <a:pt x="1277" y="2596"/>
                    </a:lnTo>
                    <a:lnTo>
                      <a:pt x="41" y="0"/>
                    </a:lnTo>
                    <a:lnTo>
                      <a:pt x="4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6980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93280" name="Freeform 64"/>
              <p:cNvSpPr>
                <a:spLocks/>
              </p:cNvSpPr>
              <p:nvPr userDrawn="1"/>
            </p:nvSpPr>
            <p:spPr bwMode="hidden">
              <a:xfrm>
                <a:off x="4770" y="1039"/>
                <a:ext cx="988" cy="1730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0" y="7"/>
                  </a:cxn>
                  <a:cxn ang="0">
                    <a:pos x="988" y="1730"/>
                  </a:cxn>
                  <a:cxn ang="0">
                    <a:pos x="988" y="1653"/>
                  </a:cxn>
                  <a:cxn ang="0">
                    <a:pos x="40" y="0"/>
                  </a:cxn>
                  <a:cxn ang="0">
                    <a:pos x="16" y="0"/>
                  </a:cxn>
                  <a:cxn ang="0">
                    <a:pos x="16" y="0"/>
                  </a:cxn>
                </a:cxnLst>
                <a:rect l="0" t="0" r="r" b="b"/>
                <a:pathLst>
                  <a:path w="988" h="1730">
                    <a:moveTo>
                      <a:pt x="16" y="0"/>
                    </a:moveTo>
                    <a:lnTo>
                      <a:pt x="0" y="7"/>
                    </a:lnTo>
                    <a:lnTo>
                      <a:pt x="988" y="1730"/>
                    </a:lnTo>
                    <a:lnTo>
                      <a:pt x="988" y="1653"/>
                    </a:lnTo>
                    <a:lnTo>
                      <a:pt x="40" y="0"/>
                    </a:lnTo>
                    <a:lnTo>
                      <a:pt x="16" y="0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93281" name="Freeform 65"/>
              <p:cNvSpPr>
                <a:spLocks/>
              </p:cNvSpPr>
              <p:nvPr userDrawn="1"/>
            </p:nvSpPr>
            <p:spPr bwMode="hidden">
              <a:xfrm>
                <a:off x="5088" y="1039"/>
                <a:ext cx="670" cy="997"/>
              </a:xfrm>
              <a:custGeom>
                <a:avLst/>
                <a:gdLst/>
                <a:ahLst/>
                <a:cxnLst>
                  <a:cxn ang="0">
                    <a:pos x="22" y="0"/>
                  </a:cxn>
                  <a:cxn ang="0">
                    <a:pos x="0" y="4"/>
                  </a:cxn>
                  <a:cxn ang="0">
                    <a:pos x="670" y="997"/>
                  </a:cxn>
                  <a:cxn ang="0">
                    <a:pos x="670" y="925"/>
                  </a:cxn>
                  <a:cxn ang="0">
                    <a:pos x="46" y="0"/>
                  </a:cxn>
                  <a:cxn ang="0">
                    <a:pos x="22" y="0"/>
                  </a:cxn>
                  <a:cxn ang="0">
                    <a:pos x="22" y="0"/>
                  </a:cxn>
                </a:cxnLst>
                <a:rect l="0" t="0" r="r" b="b"/>
                <a:pathLst>
                  <a:path w="670" h="997">
                    <a:moveTo>
                      <a:pt x="22" y="0"/>
                    </a:moveTo>
                    <a:lnTo>
                      <a:pt x="0" y="4"/>
                    </a:lnTo>
                    <a:lnTo>
                      <a:pt x="670" y="997"/>
                    </a:lnTo>
                    <a:lnTo>
                      <a:pt x="670" y="925"/>
                    </a:lnTo>
                    <a:lnTo>
                      <a:pt x="46" y="0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93282" name="Freeform 66"/>
              <p:cNvSpPr>
                <a:spLocks/>
              </p:cNvSpPr>
              <p:nvPr userDrawn="1"/>
            </p:nvSpPr>
            <p:spPr bwMode="hidden">
              <a:xfrm>
                <a:off x="5412" y="1039"/>
                <a:ext cx="346" cy="487"/>
              </a:xfrm>
              <a:custGeom>
                <a:avLst/>
                <a:gdLst/>
                <a:ahLst/>
                <a:cxnLst>
                  <a:cxn ang="0">
                    <a:pos x="22" y="0"/>
                  </a:cxn>
                  <a:cxn ang="0">
                    <a:pos x="0" y="7"/>
                  </a:cxn>
                  <a:cxn ang="0">
                    <a:pos x="346" y="487"/>
                  </a:cxn>
                  <a:cxn ang="0">
                    <a:pos x="346" y="415"/>
                  </a:cxn>
                  <a:cxn ang="0">
                    <a:pos x="46" y="0"/>
                  </a:cxn>
                  <a:cxn ang="0">
                    <a:pos x="22" y="0"/>
                  </a:cxn>
                  <a:cxn ang="0">
                    <a:pos x="22" y="0"/>
                  </a:cxn>
                </a:cxnLst>
                <a:rect l="0" t="0" r="r" b="b"/>
                <a:pathLst>
                  <a:path w="346" h="487">
                    <a:moveTo>
                      <a:pt x="22" y="0"/>
                    </a:moveTo>
                    <a:lnTo>
                      <a:pt x="0" y="7"/>
                    </a:lnTo>
                    <a:lnTo>
                      <a:pt x="346" y="487"/>
                    </a:lnTo>
                    <a:lnTo>
                      <a:pt x="346" y="415"/>
                    </a:lnTo>
                    <a:lnTo>
                      <a:pt x="46" y="0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</p:grpSp>
      <p:sp>
        <p:nvSpPr>
          <p:cNvPr id="393283" name="Rectangle 67"/>
          <p:cNvSpPr>
            <a:spLocks noGrp="1" noChangeArrowheads="1"/>
          </p:cNvSpPr>
          <p:nvPr>
            <p:ph type="title"/>
          </p:nvPr>
        </p:nvSpPr>
        <p:spPr bwMode="auto">
          <a:xfrm>
            <a:off x="455613" y="273050"/>
            <a:ext cx="82264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93284" name="Rectangle 6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5613" y="6242050"/>
            <a:ext cx="2130425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E590B81D-0ACB-4725-A615-933A7C6D07CA}" type="datetimeFigureOut">
              <a:rPr lang="ru-RU"/>
              <a:pPr>
                <a:defRPr/>
              </a:pPr>
              <a:t>27.10.2013</a:t>
            </a:fld>
            <a:endParaRPr lang="ru-RU"/>
          </a:p>
        </p:txBody>
      </p:sp>
      <p:sp>
        <p:nvSpPr>
          <p:cNvPr id="393285" name="Rectangle 6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2050"/>
            <a:ext cx="2895600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93286" name="Rectangle 7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2050"/>
            <a:ext cx="2130425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27D06BBA-EC55-4064-867B-EACB29A73A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393287" name="Rectangle 7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5613" y="1598613"/>
            <a:ext cx="8226425" cy="4497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574" r:id="rId1"/>
    <p:sldLayoutId id="2147484540" r:id="rId2"/>
    <p:sldLayoutId id="2147484541" r:id="rId3"/>
    <p:sldLayoutId id="2147484542" r:id="rId4"/>
    <p:sldLayoutId id="2147484543" r:id="rId5"/>
    <p:sldLayoutId id="2147484544" r:id="rId6"/>
    <p:sldLayoutId id="2147484545" r:id="rId7"/>
    <p:sldLayoutId id="2147484546" r:id="rId8"/>
    <p:sldLayoutId id="2147484547" r:id="rId9"/>
    <p:sldLayoutId id="2147484548" r:id="rId10"/>
    <p:sldLayoutId id="21474845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057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EAB1CF97-B025-4A0A-85AB-3C8D9DD57C7F}" type="datetimeFigureOut">
              <a:rPr lang="ru-RU"/>
              <a:pPr>
                <a:defRPr/>
              </a:pPr>
              <a:t>27.10.2013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96B34C62-DA2D-4396-9B3E-562A14A354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51" r:id="rId1"/>
    <p:sldLayoutId id="2147484464" r:id="rId2"/>
    <p:sldLayoutId id="2147484552" r:id="rId3"/>
    <p:sldLayoutId id="2147484465" r:id="rId4"/>
    <p:sldLayoutId id="2147484553" r:id="rId5"/>
    <p:sldLayoutId id="2147484466" r:id="rId6"/>
    <p:sldLayoutId id="2147484467" r:id="rId7"/>
    <p:sldLayoutId id="2147484554" r:id="rId8"/>
    <p:sldLayoutId id="2147484555" r:id="rId9"/>
    <p:sldLayoutId id="2147484468" r:id="rId10"/>
    <p:sldLayoutId id="214748446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3077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C136BD5-EC1E-41B0-B70F-63E82B7F16D9}" type="datetimeFigureOut">
              <a:rPr lang="ru-RU"/>
              <a:pPr>
                <a:defRPr/>
              </a:pPr>
              <a:t>27.10.2013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FB04426-3931-49BD-AAA0-43A0CB0D67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56" r:id="rId1"/>
    <p:sldLayoutId id="2147484557" r:id="rId2"/>
    <p:sldLayoutId id="2147484558" r:id="rId3"/>
    <p:sldLayoutId id="2147484470" r:id="rId4"/>
    <p:sldLayoutId id="2147484559" r:id="rId5"/>
    <p:sldLayoutId id="2147484471" r:id="rId6"/>
    <p:sldLayoutId id="2147484560" r:id="rId7"/>
    <p:sldLayoutId id="2147484561" r:id="rId8"/>
    <p:sldLayoutId id="2147484562" r:id="rId9"/>
    <p:sldLayoutId id="2147484472" r:id="rId10"/>
    <p:sldLayoutId id="214748456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2"/>
          <p:cNvGrpSpPr>
            <a:grpSpLocks/>
          </p:cNvGrpSpPr>
          <p:nvPr/>
        </p:nvGrpSpPr>
        <p:grpSpPr bwMode="auto">
          <a:xfrm>
            <a:off x="0" y="0"/>
            <a:ext cx="9159875" cy="6870700"/>
            <a:chOff x="0" y="0"/>
            <a:chExt cx="5770" cy="4328"/>
          </a:xfrm>
        </p:grpSpPr>
        <p:sp>
          <p:nvSpPr>
            <p:cNvPr id="325635" name="Rectangle 3"/>
            <p:cNvSpPr>
              <a:spLocks noChangeArrowheads="1"/>
            </p:cNvSpPr>
            <p:nvPr/>
          </p:nvSpPr>
          <p:spPr bwMode="hidden">
            <a:xfrm>
              <a:off x="0" y="4186"/>
              <a:ext cx="5089" cy="142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/>
            </a:p>
          </p:txBody>
        </p:sp>
        <p:sp>
          <p:nvSpPr>
            <p:cNvPr id="325636" name="Rectangle 4"/>
            <p:cNvSpPr>
              <a:spLocks noChangeArrowheads="1"/>
            </p:cNvSpPr>
            <p:nvPr/>
          </p:nvSpPr>
          <p:spPr bwMode="hidden">
            <a:xfrm>
              <a:off x="0" y="0"/>
              <a:ext cx="5089" cy="12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/>
            </a:p>
          </p:txBody>
        </p:sp>
        <p:sp>
          <p:nvSpPr>
            <p:cNvPr id="325637" name="Rectangle 5"/>
            <p:cNvSpPr>
              <a:spLocks noChangeArrowheads="1"/>
            </p:cNvSpPr>
            <p:nvPr/>
          </p:nvSpPr>
          <p:spPr bwMode="auto">
            <a:xfrm>
              <a:off x="5010" y="0"/>
              <a:ext cx="758" cy="4320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84706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84706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/>
            </a:p>
          </p:txBody>
        </p:sp>
        <p:grpSp>
          <p:nvGrpSpPr>
            <p:cNvPr id="4107" name="Group 6"/>
            <p:cNvGrpSpPr>
              <a:grpSpLocks/>
            </p:cNvGrpSpPr>
            <p:nvPr/>
          </p:nvGrpSpPr>
          <p:grpSpPr bwMode="auto">
            <a:xfrm>
              <a:off x="4944" y="1"/>
              <a:ext cx="816" cy="3974"/>
              <a:chOff x="4944" y="1"/>
              <a:chExt cx="816" cy="3974"/>
            </a:xfrm>
          </p:grpSpPr>
          <p:grpSp>
            <p:nvGrpSpPr>
              <p:cNvPr id="4119" name="Group 7"/>
              <p:cNvGrpSpPr>
                <a:grpSpLocks/>
              </p:cNvGrpSpPr>
              <p:nvPr userDrawn="1"/>
            </p:nvGrpSpPr>
            <p:grpSpPr bwMode="auto">
              <a:xfrm>
                <a:off x="5280" y="1"/>
                <a:ext cx="480" cy="1430"/>
                <a:chOff x="5280" y="1"/>
                <a:chExt cx="480" cy="1430"/>
              </a:xfrm>
            </p:grpSpPr>
            <p:grpSp>
              <p:nvGrpSpPr>
                <p:cNvPr id="4140" name="Group 8"/>
                <p:cNvGrpSpPr>
                  <a:grpSpLocks/>
                </p:cNvGrpSpPr>
                <p:nvPr userDrawn="1"/>
              </p:nvGrpSpPr>
              <p:grpSpPr bwMode="auto">
                <a:xfrm rot="-5400000">
                  <a:off x="5484" y="0"/>
                  <a:ext cx="174" cy="176"/>
                  <a:chOff x="1657" y="323"/>
                  <a:chExt cx="1691" cy="2560"/>
                </a:xfrm>
              </p:grpSpPr>
              <p:grpSp>
                <p:nvGrpSpPr>
                  <p:cNvPr id="4149" name="Group 9"/>
                  <p:cNvGrpSpPr>
                    <a:grpSpLocks/>
                  </p:cNvGrpSpPr>
                  <p:nvPr/>
                </p:nvGrpSpPr>
                <p:grpSpPr bwMode="auto">
                  <a:xfrm>
                    <a:off x="1657" y="323"/>
                    <a:ext cx="1691" cy="2560"/>
                    <a:chOff x="1657" y="323"/>
                    <a:chExt cx="1691" cy="2560"/>
                  </a:xfrm>
                </p:grpSpPr>
                <p:sp>
                  <p:nvSpPr>
                    <p:cNvPr id="325642" name="Freeform 10"/>
                    <p:cNvSpPr>
                      <a:spLocks/>
                    </p:cNvSpPr>
                    <p:nvPr/>
                  </p:nvSpPr>
                  <p:spPr bwMode="auto">
                    <a:xfrm>
                      <a:off x="2153" y="323"/>
                      <a:ext cx="1234" cy="2560"/>
                    </a:xfrm>
                    <a:custGeom>
                      <a:avLst/>
                      <a:gdLst/>
                      <a:ahLst/>
                      <a:cxnLst>
                        <a:cxn ang="0">
                          <a:pos x="337" y="283"/>
                        </a:cxn>
                        <a:cxn ang="0">
                          <a:pos x="415" y="115"/>
                        </a:cxn>
                        <a:cxn ang="0">
                          <a:pos x="583" y="7"/>
                        </a:cxn>
                        <a:cxn ang="0">
                          <a:pos x="895" y="61"/>
                        </a:cxn>
                        <a:cxn ang="0">
                          <a:pos x="1051" y="349"/>
                        </a:cxn>
                        <a:cxn ang="0">
                          <a:pos x="979" y="769"/>
                        </a:cxn>
                        <a:cxn ang="0">
                          <a:pos x="943" y="943"/>
                        </a:cxn>
                        <a:cxn ang="0">
                          <a:pos x="1105" y="1075"/>
                        </a:cxn>
                        <a:cxn ang="0">
                          <a:pos x="1231" y="1525"/>
                        </a:cxn>
                        <a:cxn ang="0">
                          <a:pos x="1123" y="1969"/>
                        </a:cxn>
                        <a:cxn ang="0">
                          <a:pos x="907" y="2077"/>
                        </a:cxn>
                        <a:cxn ang="0">
                          <a:pos x="721" y="2059"/>
                        </a:cxn>
                        <a:cxn ang="0">
                          <a:pos x="655" y="2251"/>
                        </a:cxn>
                        <a:cxn ang="0">
                          <a:pos x="529" y="2527"/>
                        </a:cxn>
                        <a:cxn ang="0">
                          <a:pos x="211" y="2509"/>
                        </a:cxn>
                        <a:cxn ang="0">
                          <a:pos x="31" y="2227"/>
                        </a:cxn>
                        <a:cxn ang="0">
                          <a:pos x="25" y="1969"/>
                        </a:cxn>
                        <a:cxn ang="0">
                          <a:pos x="145" y="1651"/>
                        </a:cxn>
                        <a:cxn ang="0">
                          <a:pos x="259" y="1513"/>
                        </a:cxn>
                        <a:cxn ang="0">
                          <a:pos x="217" y="1729"/>
                        </a:cxn>
                        <a:cxn ang="0">
                          <a:pos x="73" y="2023"/>
                        </a:cxn>
                        <a:cxn ang="0">
                          <a:pos x="169" y="2323"/>
                        </a:cxn>
                        <a:cxn ang="0">
                          <a:pos x="439" y="2431"/>
                        </a:cxn>
                        <a:cxn ang="0">
                          <a:pos x="595" y="2227"/>
                        </a:cxn>
                        <a:cxn ang="0">
                          <a:pos x="577" y="1807"/>
                        </a:cxn>
                        <a:cxn ang="0">
                          <a:pos x="493" y="1531"/>
                        </a:cxn>
                        <a:cxn ang="0">
                          <a:pos x="535" y="1459"/>
                        </a:cxn>
                        <a:cxn ang="0">
                          <a:pos x="625" y="1633"/>
                        </a:cxn>
                        <a:cxn ang="0">
                          <a:pos x="721" y="1933"/>
                        </a:cxn>
                        <a:cxn ang="0">
                          <a:pos x="967" y="1963"/>
                        </a:cxn>
                        <a:cxn ang="0">
                          <a:pos x="1135" y="1687"/>
                        </a:cxn>
                        <a:cxn ang="0">
                          <a:pos x="1117" y="1273"/>
                        </a:cxn>
                        <a:cxn ang="0">
                          <a:pos x="883" y="1057"/>
                        </a:cxn>
                        <a:cxn ang="0">
                          <a:pos x="679" y="1129"/>
                        </a:cxn>
                        <a:cxn ang="0">
                          <a:pos x="577" y="1117"/>
                        </a:cxn>
                        <a:cxn ang="0">
                          <a:pos x="619" y="1033"/>
                        </a:cxn>
                        <a:cxn ang="0">
                          <a:pos x="811" y="937"/>
                        </a:cxn>
                        <a:cxn ang="0">
                          <a:pos x="949" y="613"/>
                        </a:cxn>
                        <a:cxn ang="0">
                          <a:pos x="883" y="175"/>
                        </a:cxn>
                        <a:cxn ang="0">
                          <a:pos x="619" y="103"/>
                        </a:cxn>
                        <a:cxn ang="0">
                          <a:pos x="391" y="355"/>
                        </a:cxn>
                        <a:cxn ang="0">
                          <a:pos x="403" y="763"/>
                        </a:cxn>
                        <a:cxn ang="0">
                          <a:pos x="343" y="949"/>
                        </a:cxn>
                        <a:cxn ang="0">
                          <a:pos x="289" y="685"/>
                        </a:cxn>
                        <a:cxn ang="0">
                          <a:pos x="307" y="367"/>
                        </a:cxn>
                      </a:cxnLst>
                      <a:rect l="0" t="0" r="r" b="b"/>
                      <a:pathLst>
                        <a:path w="1231" h="2560">
                          <a:moveTo>
                            <a:pt x="307" y="367"/>
                          </a:moveTo>
                          <a:cubicBezTo>
                            <a:pt x="317" y="336"/>
                            <a:pt x="326" y="303"/>
                            <a:pt x="337" y="283"/>
                          </a:cubicBezTo>
                          <a:cubicBezTo>
                            <a:pt x="348" y="263"/>
                            <a:pt x="360" y="275"/>
                            <a:pt x="373" y="247"/>
                          </a:cubicBezTo>
                          <a:cubicBezTo>
                            <a:pt x="386" y="219"/>
                            <a:pt x="400" y="147"/>
                            <a:pt x="415" y="115"/>
                          </a:cubicBezTo>
                          <a:cubicBezTo>
                            <a:pt x="430" y="83"/>
                            <a:pt x="435" y="73"/>
                            <a:pt x="463" y="55"/>
                          </a:cubicBezTo>
                          <a:cubicBezTo>
                            <a:pt x="491" y="37"/>
                            <a:pt x="536" y="14"/>
                            <a:pt x="583" y="7"/>
                          </a:cubicBezTo>
                          <a:cubicBezTo>
                            <a:pt x="630" y="0"/>
                            <a:pt x="693" y="4"/>
                            <a:pt x="745" y="13"/>
                          </a:cubicBezTo>
                          <a:cubicBezTo>
                            <a:pt x="797" y="22"/>
                            <a:pt x="852" y="34"/>
                            <a:pt x="895" y="61"/>
                          </a:cubicBezTo>
                          <a:cubicBezTo>
                            <a:pt x="938" y="88"/>
                            <a:pt x="977" y="127"/>
                            <a:pt x="1003" y="175"/>
                          </a:cubicBezTo>
                          <a:cubicBezTo>
                            <a:pt x="1029" y="223"/>
                            <a:pt x="1044" y="287"/>
                            <a:pt x="1051" y="349"/>
                          </a:cubicBezTo>
                          <a:cubicBezTo>
                            <a:pt x="1058" y="411"/>
                            <a:pt x="1057" y="477"/>
                            <a:pt x="1045" y="547"/>
                          </a:cubicBezTo>
                          <a:cubicBezTo>
                            <a:pt x="1033" y="617"/>
                            <a:pt x="995" y="712"/>
                            <a:pt x="979" y="769"/>
                          </a:cubicBezTo>
                          <a:cubicBezTo>
                            <a:pt x="963" y="826"/>
                            <a:pt x="955" y="860"/>
                            <a:pt x="949" y="889"/>
                          </a:cubicBezTo>
                          <a:cubicBezTo>
                            <a:pt x="943" y="918"/>
                            <a:pt x="936" y="925"/>
                            <a:pt x="943" y="943"/>
                          </a:cubicBezTo>
                          <a:cubicBezTo>
                            <a:pt x="950" y="961"/>
                            <a:pt x="964" y="975"/>
                            <a:pt x="991" y="997"/>
                          </a:cubicBezTo>
                          <a:cubicBezTo>
                            <a:pt x="1018" y="1019"/>
                            <a:pt x="1069" y="1033"/>
                            <a:pt x="1105" y="1075"/>
                          </a:cubicBezTo>
                          <a:cubicBezTo>
                            <a:pt x="1141" y="1117"/>
                            <a:pt x="1186" y="1174"/>
                            <a:pt x="1207" y="1249"/>
                          </a:cubicBezTo>
                          <a:cubicBezTo>
                            <a:pt x="1228" y="1324"/>
                            <a:pt x="1231" y="1441"/>
                            <a:pt x="1231" y="1525"/>
                          </a:cubicBezTo>
                          <a:cubicBezTo>
                            <a:pt x="1231" y="1609"/>
                            <a:pt x="1225" y="1679"/>
                            <a:pt x="1207" y="1753"/>
                          </a:cubicBezTo>
                          <a:cubicBezTo>
                            <a:pt x="1189" y="1827"/>
                            <a:pt x="1153" y="1917"/>
                            <a:pt x="1123" y="1969"/>
                          </a:cubicBezTo>
                          <a:cubicBezTo>
                            <a:pt x="1093" y="2021"/>
                            <a:pt x="1063" y="2047"/>
                            <a:pt x="1027" y="2065"/>
                          </a:cubicBezTo>
                          <a:cubicBezTo>
                            <a:pt x="991" y="2083"/>
                            <a:pt x="951" y="2079"/>
                            <a:pt x="907" y="2077"/>
                          </a:cubicBezTo>
                          <a:cubicBezTo>
                            <a:pt x="863" y="2075"/>
                            <a:pt x="794" y="2056"/>
                            <a:pt x="763" y="2053"/>
                          </a:cubicBezTo>
                          <a:cubicBezTo>
                            <a:pt x="732" y="2050"/>
                            <a:pt x="733" y="2050"/>
                            <a:pt x="721" y="2059"/>
                          </a:cubicBezTo>
                          <a:cubicBezTo>
                            <a:pt x="709" y="2068"/>
                            <a:pt x="702" y="2075"/>
                            <a:pt x="691" y="2107"/>
                          </a:cubicBezTo>
                          <a:cubicBezTo>
                            <a:pt x="680" y="2139"/>
                            <a:pt x="665" y="2205"/>
                            <a:pt x="655" y="2251"/>
                          </a:cubicBezTo>
                          <a:cubicBezTo>
                            <a:pt x="645" y="2297"/>
                            <a:pt x="652" y="2337"/>
                            <a:pt x="631" y="2383"/>
                          </a:cubicBezTo>
                          <a:cubicBezTo>
                            <a:pt x="610" y="2429"/>
                            <a:pt x="574" y="2498"/>
                            <a:pt x="529" y="2527"/>
                          </a:cubicBezTo>
                          <a:cubicBezTo>
                            <a:pt x="484" y="2556"/>
                            <a:pt x="414" y="2560"/>
                            <a:pt x="361" y="2557"/>
                          </a:cubicBezTo>
                          <a:cubicBezTo>
                            <a:pt x="308" y="2554"/>
                            <a:pt x="256" y="2537"/>
                            <a:pt x="211" y="2509"/>
                          </a:cubicBezTo>
                          <a:cubicBezTo>
                            <a:pt x="166" y="2481"/>
                            <a:pt x="121" y="2436"/>
                            <a:pt x="91" y="2389"/>
                          </a:cubicBezTo>
                          <a:cubicBezTo>
                            <a:pt x="61" y="2342"/>
                            <a:pt x="46" y="2275"/>
                            <a:pt x="31" y="2227"/>
                          </a:cubicBezTo>
                          <a:cubicBezTo>
                            <a:pt x="16" y="2179"/>
                            <a:pt x="2" y="2144"/>
                            <a:pt x="1" y="2101"/>
                          </a:cubicBezTo>
                          <a:cubicBezTo>
                            <a:pt x="0" y="2058"/>
                            <a:pt x="13" y="2018"/>
                            <a:pt x="25" y="1969"/>
                          </a:cubicBezTo>
                          <a:cubicBezTo>
                            <a:pt x="37" y="1920"/>
                            <a:pt x="53" y="1860"/>
                            <a:pt x="73" y="1807"/>
                          </a:cubicBezTo>
                          <a:cubicBezTo>
                            <a:pt x="93" y="1754"/>
                            <a:pt x="122" y="1698"/>
                            <a:pt x="145" y="1651"/>
                          </a:cubicBezTo>
                          <a:cubicBezTo>
                            <a:pt x="168" y="1604"/>
                            <a:pt x="192" y="1548"/>
                            <a:pt x="211" y="1525"/>
                          </a:cubicBezTo>
                          <a:cubicBezTo>
                            <a:pt x="230" y="1502"/>
                            <a:pt x="249" y="1502"/>
                            <a:pt x="259" y="1513"/>
                          </a:cubicBezTo>
                          <a:cubicBezTo>
                            <a:pt x="269" y="1524"/>
                            <a:pt x="278" y="1555"/>
                            <a:pt x="271" y="1591"/>
                          </a:cubicBezTo>
                          <a:cubicBezTo>
                            <a:pt x="264" y="1627"/>
                            <a:pt x="242" y="1682"/>
                            <a:pt x="217" y="1729"/>
                          </a:cubicBezTo>
                          <a:cubicBezTo>
                            <a:pt x="192" y="1776"/>
                            <a:pt x="145" y="1824"/>
                            <a:pt x="121" y="1873"/>
                          </a:cubicBezTo>
                          <a:cubicBezTo>
                            <a:pt x="97" y="1922"/>
                            <a:pt x="76" y="1970"/>
                            <a:pt x="73" y="2023"/>
                          </a:cubicBezTo>
                          <a:cubicBezTo>
                            <a:pt x="70" y="2076"/>
                            <a:pt x="87" y="2141"/>
                            <a:pt x="103" y="2191"/>
                          </a:cubicBezTo>
                          <a:cubicBezTo>
                            <a:pt x="119" y="2241"/>
                            <a:pt x="140" y="2285"/>
                            <a:pt x="169" y="2323"/>
                          </a:cubicBezTo>
                          <a:cubicBezTo>
                            <a:pt x="198" y="2361"/>
                            <a:pt x="232" y="2401"/>
                            <a:pt x="277" y="2419"/>
                          </a:cubicBezTo>
                          <a:cubicBezTo>
                            <a:pt x="322" y="2437"/>
                            <a:pt x="395" y="2440"/>
                            <a:pt x="439" y="2431"/>
                          </a:cubicBezTo>
                          <a:cubicBezTo>
                            <a:pt x="483" y="2422"/>
                            <a:pt x="515" y="2399"/>
                            <a:pt x="541" y="2365"/>
                          </a:cubicBezTo>
                          <a:cubicBezTo>
                            <a:pt x="567" y="2331"/>
                            <a:pt x="583" y="2280"/>
                            <a:pt x="595" y="2227"/>
                          </a:cubicBezTo>
                          <a:cubicBezTo>
                            <a:pt x="607" y="2174"/>
                            <a:pt x="616" y="2117"/>
                            <a:pt x="613" y="2047"/>
                          </a:cubicBezTo>
                          <a:cubicBezTo>
                            <a:pt x="610" y="1977"/>
                            <a:pt x="589" y="1871"/>
                            <a:pt x="577" y="1807"/>
                          </a:cubicBezTo>
                          <a:cubicBezTo>
                            <a:pt x="565" y="1743"/>
                            <a:pt x="555" y="1709"/>
                            <a:pt x="541" y="1663"/>
                          </a:cubicBezTo>
                          <a:cubicBezTo>
                            <a:pt x="527" y="1617"/>
                            <a:pt x="502" y="1561"/>
                            <a:pt x="493" y="1531"/>
                          </a:cubicBezTo>
                          <a:cubicBezTo>
                            <a:pt x="484" y="1501"/>
                            <a:pt x="480" y="1495"/>
                            <a:pt x="487" y="1483"/>
                          </a:cubicBezTo>
                          <a:cubicBezTo>
                            <a:pt x="494" y="1471"/>
                            <a:pt x="519" y="1455"/>
                            <a:pt x="535" y="1459"/>
                          </a:cubicBezTo>
                          <a:cubicBezTo>
                            <a:pt x="551" y="1463"/>
                            <a:pt x="568" y="1478"/>
                            <a:pt x="583" y="1507"/>
                          </a:cubicBezTo>
                          <a:cubicBezTo>
                            <a:pt x="598" y="1536"/>
                            <a:pt x="610" y="1583"/>
                            <a:pt x="625" y="1633"/>
                          </a:cubicBezTo>
                          <a:cubicBezTo>
                            <a:pt x="640" y="1683"/>
                            <a:pt x="657" y="1757"/>
                            <a:pt x="673" y="1807"/>
                          </a:cubicBezTo>
                          <a:cubicBezTo>
                            <a:pt x="689" y="1857"/>
                            <a:pt x="697" y="1905"/>
                            <a:pt x="721" y="1933"/>
                          </a:cubicBezTo>
                          <a:cubicBezTo>
                            <a:pt x="745" y="1961"/>
                            <a:pt x="776" y="1970"/>
                            <a:pt x="817" y="1975"/>
                          </a:cubicBezTo>
                          <a:cubicBezTo>
                            <a:pt x="858" y="1980"/>
                            <a:pt x="926" y="1980"/>
                            <a:pt x="967" y="1963"/>
                          </a:cubicBezTo>
                          <a:cubicBezTo>
                            <a:pt x="1008" y="1946"/>
                            <a:pt x="1035" y="1919"/>
                            <a:pt x="1063" y="1873"/>
                          </a:cubicBezTo>
                          <a:cubicBezTo>
                            <a:pt x="1091" y="1827"/>
                            <a:pt x="1122" y="1761"/>
                            <a:pt x="1135" y="1687"/>
                          </a:cubicBezTo>
                          <a:cubicBezTo>
                            <a:pt x="1148" y="1613"/>
                            <a:pt x="1144" y="1498"/>
                            <a:pt x="1141" y="1429"/>
                          </a:cubicBezTo>
                          <a:cubicBezTo>
                            <a:pt x="1138" y="1360"/>
                            <a:pt x="1140" y="1325"/>
                            <a:pt x="1117" y="1273"/>
                          </a:cubicBezTo>
                          <a:cubicBezTo>
                            <a:pt x="1094" y="1221"/>
                            <a:pt x="1042" y="1153"/>
                            <a:pt x="1003" y="1117"/>
                          </a:cubicBezTo>
                          <a:cubicBezTo>
                            <a:pt x="964" y="1081"/>
                            <a:pt x="919" y="1064"/>
                            <a:pt x="883" y="1057"/>
                          </a:cubicBezTo>
                          <a:cubicBezTo>
                            <a:pt x="847" y="1050"/>
                            <a:pt x="821" y="1063"/>
                            <a:pt x="787" y="1075"/>
                          </a:cubicBezTo>
                          <a:cubicBezTo>
                            <a:pt x="753" y="1087"/>
                            <a:pt x="706" y="1117"/>
                            <a:pt x="679" y="1129"/>
                          </a:cubicBezTo>
                          <a:cubicBezTo>
                            <a:pt x="652" y="1141"/>
                            <a:pt x="642" y="1149"/>
                            <a:pt x="625" y="1147"/>
                          </a:cubicBezTo>
                          <a:cubicBezTo>
                            <a:pt x="608" y="1145"/>
                            <a:pt x="584" y="1130"/>
                            <a:pt x="577" y="1117"/>
                          </a:cubicBezTo>
                          <a:cubicBezTo>
                            <a:pt x="570" y="1104"/>
                            <a:pt x="576" y="1083"/>
                            <a:pt x="583" y="1069"/>
                          </a:cubicBezTo>
                          <a:cubicBezTo>
                            <a:pt x="590" y="1055"/>
                            <a:pt x="599" y="1043"/>
                            <a:pt x="619" y="1033"/>
                          </a:cubicBezTo>
                          <a:cubicBezTo>
                            <a:pt x="639" y="1023"/>
                            <a:pt x="671" y="1025"/>
                            <a:pt x="703" y="1009"/>
                          </a:cubicBezTo>
                          <a:cubicBezTo>
                            <a:pt x="735" y="993"/>
                            <a:pt x="780" y="965"/>
                            <a:pt x="811" y="937"/>
                          </a:cubicBezTo>
                          <a:cubicBezTo>
                            <a:pt x="842" y="909"/>
                            <a:pt x="866" y="895"/>
                            <a:pt x="889" y="841"/>
                          </a:cubicBezTo>
                          <a:cubicBezTo>
                            <a:pt x="912" y="787"/>
                            <a:pt x="939" y="696"/>
                            <a:pt x="949" y="613"/>
                          </a:cubicBezTo>
                          <a:cubicBezTo>
                            <a:pt x="959" y="530"/>
                            <a:pt x="960" y="416"/>
                            <a:pt x="949" y="343"/>
                          </a:cubicBezTo>
                          <a:cubicBezTo>
                            <a:pt x="938" y="270"/>
                            <a:pt x="914" y="215"/>
                            <a:pt x="883" y="175"/>
                          </a:cubicBezTo>
                          <a:cubicBezTo>
                            <a:pt x="852" y="135"/>
                            <a:pt x="807" y="115"/>
                            <a:pt x="763" y="103"/>
                          </a:cubicBezTo>
                          <a:cubicBezTo>
                            <a:pt x="719" y="91"/>
                            <a:pt x="665" y="90"/>
                            <a:pt x="619" y="103"/>
                          </a:cubicBezTo>
                          <a:cubicBezTo>
                            <a:pt x="573" y="116"/>
                            <a:pt x="525" y="139"/>
                            <a:pt x="487" y="181"/>
                          </a:cubicBezTo>
                          <a:cubicBezTo>
                            <a:pt x="449" y="223"/>
                            <a:pt x="412" y="301"/>
                            <a:pt x="391" y="355"/>
                          </a:cubicBezTo>
                          <a:cubicBezTo>
                            <a:pt x="370" y="409"/>
                            <a:pt x="359" y="437"/>
                            <a:pt x="361" y="505"/>
                          </a:cubicBezTo>
                          <a:cubicBezTo>
                            <a:pt x="363" y="573"/>
                            <a:pt x="399" y="691"/>
                            <a:pt x="403" y="763"/>
                          </a:cubicBezTo>
                          <a:cubicBezTo>
                            <a:pt x="407" y="835"/>
                            <a:pt x="395" y="906"/>
                            <a:pt x="385" y="937"/>
                          </a:cubicBezTo>
                          <a:cubicBezTo>
                            <a:pt x="375" y="968"/>
                            <a:pt x="356" y="957"/>
                            <a:pt x="343" y="949"/>
                          </a:cubicBezTo>
                          <a:cubicBezTo>
                            <a:pt x="330" y="941"/>
                            <a:pt x="316" y="933"/>
                            <a:pt x="307" y="889"/>
                          </a:cubicBezTo>
                          <a:cubicBezTo>
                            <a:pt x="298" y="845"/>
                            <a:pt x="294" y="755"/>
                            <a:pt x="289" y="685"/>
                          </a:cubicBezTo>
                          <a:cubicBezTo>
                            <a:pt x="284" y="615"/>
                            <a:pt x="273" y="523"/>
                            <a:pt x="277" y="469"/>
                          </a:cubicBezTo>
                          <a:cubicBezTo>
                            <a:pt x="281" y="415"/>
                            <a:pt x="297" y="398"/>
                            <a:pt x="307" y="367"/>
                          </a:cubicBezTo>
                          <a:close/>
                        </a:path>
                      </a:pathLst>
                    </a:custGeom>
                    <a:solidFill>
                      <a:srgbClr val="E7D6B7"/>
                    </a:soli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325643" name="Freeform 11"/>
                    <p:cNvSpPr>
                      <a:spLocks/>
                    </p:cNvSpPr>
                    <p:nvPr/>
                  </p:nvSpPr>
                  <p:spPr bwMode="auto">
                    <a:xfrm>
                      <a:off x="1696" y="381"/>
                      <a:ext cx="865" cy="2065"/>
                    </a:xfrm>
                    <a:custGeom>
                      <a:avLst/>
                      <a:gdLst/>
                      <a:ahLst/>
                      <a:cxnLst>
                        <a:cxn ang="0">
                          <a:pos x="785" y="530"/>
                        </a:cxn>
                        <a:cxn ang="0">
                          <a:pos x="797" y="350"/>
                        </a:cxn>
                        <a:cxn ang="0">
                          <a:pos x="863" y="206"/>
                        </a:cxn>
                        <a:cxn ang="0">
                          <a:pos x="809" y="218"/>
                        </a:cxn>
                        <a:cxn ang="0">
                          <a:pos x="749" y="218"/>
                        </a:cxn>
                        <a:cxn ang="0">
                          <a:pos x="683" y="116"/>
                        </a:cxn>
                        <a:cxn ang="0">
                          <a:pos x="611" y="32"/>
                        </a:cxn>
                        <a:cxn ang="0">
                          <a:pos x="509" y="2"/>
                        </a:cxn>
                        <a:cxn ang="0">
                          <a:pos x="407" y="20"/>
                        </a:cxn>
                        <a:cxn ang="0">
                          <a:pos x="281" y="74"/>
                        </a:cxn>
                        <a:cxn ang="0">
                          <a:pos x="173" y="206"/>
                        </a:cxn>
                        <a:cxn ang="0">
                          <a:pos x="119" y="404"/>
                        </a:cxn>
                        <a:cxn ang="0">
                          <a:pos x="131" y="590"/>
                        </a:cxn>
                        <a:cxn ang="0">
                          <a:pos x="173" y="782"/>
                        </a:cxn>
                        <a:cxn ang="0">
                          <a:pos x="197" y="884"/>
                        </a:cxn>
                        <a:cxn ang="0">
                          <a:pos x="167" y="986"/>
                        </a:cxn>
                        <a:cxn ang="0">
                          <a:pos x="65" y="1124"/>
                        </a:cxn>
                        <a:cxn ang="0">
                          <a:pos x="17" y="1298"/>
                        </a:cxn>
                        <a:cxn ang="0">
                          <a:pos x="5" y="1550"/>
                        </a:cxn>
                        <a:cxn ang="0">
                          <a:pos x="47" y="1748"/>
                        </a:cxn>
                        <a:cxn ang="0">
                          <a:pos x="131" y="1898"/>
                        </a:cxn>
                        <a:cxn ang="0">
                          <a:pos x="299" y="1988"/>
                        </a:cxn>
                        <a:cxn ang="0">
                          <a:pos x="425" y="1982"/>
                        </a:cxn>
                        <a:cxn ang="0">
                          <a:pos x="467" y="1994"/>
                        </a:cxn>
                        <a:cxn ang="0">
                          <a:pos x="497" y="2066"/>
                        </a:cxn>
                        <a:cxn ang="0">
                          <a:pos x="497" y="1964"/>
                        </a:cxn>
                        <a:cxn ang="0">
                          <a:pos x="557" y="1778"/>
                        </a:cxn>
                        <a:cxn ang="0">
                          <a:pos x="617" y="1658"/>
                        </a:cxn>
                        <a:cxn ang="0">
                          <a:pos x="581" y="1700"/>
                        </a:cxn>
                        <a:cxn ang="0">
                          <a:pos x="515" y="1820"/>
                        </a:cxn>
                        <a:cxn ang="0">
                          <a:pos x="407" y="1904"/>
                        </a:cxn>
                        <a:cxn ang="0">
                          <a:pos x="269" y="1898"/>
                        </a:cxn>
                        <a:cxn ang="0">
                          <a:pos x="179" y="1814"/>
                        </a:cxn>
                        <a:cxn ang="0">
                          <a:pos x="113" y="1640"/>
                        </a:cxn>
                        <a:cxn ang="0">
                          <a:pos x="107" y="1394"/>
                        </a:cxn>
                        <a:cxn ang="0">
                          <a:pos x="137" y="1190"/>
                        </a:cxn>
                        <a:cxn ang="0">
                          <a:pos x="203" y="1070"/>
                        </a:cxn>
                        <a:cxn ang="0">
                          <a:pos x="323" y="1022"/>
                        </a:cxn>
                        <a:cxn ang="0">
                          <a:pos x="509" y="1076"/>
                        </a:cxn>
                        <a:cxn ang="0">
                          <a:pos x="611" y="1124"/>
                        </a:cxn>
                        <a:cxn ang="0">
                          <a:pos x="665" y="1100"/>
                        </a:cxn>
                        <a:cxn ang="0">
                          <a:pos x="659" y="1046"/>
                        </a:cxn>
                        <a:cxn ang="0">
                          <a:pos x="611" y="1004"/>
                        </a:cxn>
                        <a:cxn ang="0">
                          <a:pos x="497" y="980"/>
                        </a:cxn>
                        <a:cxn ang="0">
                          <a:pos x="323" y="896"/>
                        </a:cxn>
                        <a:cxn ang="0">
                          <a:pos x="233" y="680"/>
                        </a:cxn>
                        <a:cxn ang="0">
                          <a:pos x="209" y="416"/>
                        </a:cxn>
                        <a:cxn ang="0">
                          <a:pos x="317" y="170"/>
                        </a:cxn>
                        <a:cxn ang="0">
                          <a:pos x="485" y="110"/>
                        </a:cxn>
                        <a:cxn ang="0">
                          <a:pos x="617" y="164"/>
                        </a:cxn>
                        <a:cxn ang="0">
                          <a:pos x="707" y="290"/>
                        </a:cxn>
                        <a:cxn ang="0">
                          <a:pos x="737" y="428"/>
                        </a:cxn>
                        <a:cxn ang="0">
                          <a:pos x="773" y="602"/>
                        </a:cxn>
                        <a:cxn ang="0">
                          <a:pos x="809" y="584"/>
                        </a:cxn>
                        <a:cxn ang="0">
                          <a:pos x="785" y="530"/>
                        </a:cxn>
                      </a:cxnLst>
                      <a:rect l="0" t="0" r="r" b="b"/>
                      <a:pathLst>
                        <a:path w="865" h="2071">
                          <a:moveTo>
                            <a:pt x="785" y="530"/>
                          </a:moveTo>
                          <a:cubicBezTo>
                            <a:pt x="783" y="491"/>
                            <a:pt x="784" y="404"/>
                            <a:pt x="797" y="350"/>
                          </a:cubicBezTo>
                          <a:cubicBezTo>
                            <a:pt x="810" y="296"/>
                            <a:pt x="861" y="228"/>
                            <a:pt x="863" y="206"/>
                          </a:cubicBezTo>
                          <a:cubicBezTo>
                            <a:pt x="865" y="184"/>
                            <a:pt x="828" y="216"/>
                            <a:pt x="809" y="218"/>
                          </a:cubicBezTo>
                          <a:cubicBezTo>
                            <a:pt x="790" y="220"/>
                            <a:pt x="770" y="235"/>
                            <a:pt x="749" y="218"/>
                          </a:cubicBezTo>
                          <a:cubicBezTo>
                            <a:pt x="728" y="201"/>
                            <a:pt x="706" y="147"/>
                            <a:pt x="683" y="116"/>
                          </a:cubicBezTo>
                          <a:cubicBezTo>
                            <a:pt x="660" y="85"/>
                            <a:pt x="640" y="51"/>
                            <a:pt x="611" y="32"/>
                          </a:cubicBezTo>
                          <a:cubicBezTo>
                            <a:pt x="582" y="13"/>
                            <a:pt x="543" y="4"/>
                            <a:pt x="509" y="2"/>
                          </a:cubicBezTo>
                          <a:cubicBezTo>
                            <a:pt x="475" y="0"/>
                            <a:pt x="445" y="8"/>
                            <a:pt x="407" y="20"/>
                          </a:cubicBezTo>
                          <a:cubicBezTo>
                            <a:pt x="369" y="32"/>
                            <a:pt x="320" y="43"/>
                            <a:pt x="281" y="74"/>
                          </a:cubicBezTo>
                          <a:cubicBezTo>
                            <a:pt x="242" y="105"/>
                            <a:pt x="200" y="151"/>
                            <a:pt x="173" y="206"/>
                          </a:cubicBezTo>
                          <a:cubicBezTo>
                            <a:pt x="146" y="261"/>
                            <a:pt x="126" y="340"/>
                            <a:pt x="119" y="404"/>
                          </a:cubicBezTo>
                          <a:cubicBezTo>
                            <a:pt x="112" y="468"/>
                            <a:pt x="122" y="527"/>
                            <a:pt x="131" y="590"/>
                          </a:cubicBezTo>
                          <a:cubicBezTo>
                            <a:pt x="140" y="653"/>
                            <a:pt x="162" y="733"/>
                            <a:pt x="173" y="782"/>
                          </a:cubicBezTo>
                          <a:cubicBezTo>
                            <a:pt x="184" y="831"/>
                            <a:pt x="198" y="850"/>
                            <a:pt x="197" y="884"/>
                          </a:cubicBezTo>
                          <a:cubicBezTo>
                            <a:pt x="196" y="918"/>
                            <a:pt x="189" y="946"/>
                            <a:pt x="167" y="986"/>
                          </a:cubicBezTo>
                          <a:cubicBezTo>
                            <a:pt x="145" y="1026"/>
                            <a:pt x="90" y="1072"/>
                            <a:pt x="65" y="1124"/>
                          </a:cubicBezTo>
                          <a:cubicBezTo>
                            <a:pt x="40" y="1176"/>
                            <a:pt x="27" y="1227"/>
                            <a:pt x="17" y="1298"/>
                          </a:cubicBezTo>
                          <a:cubicBezTo>
                            <a:pt x="7" y="1369"/>
                            <a:pt x="0" y="1475"/>
                            <a:pt x="5" y="1550"/>
                          </a:cubicBezTo>
                          <a:cubicBezTo>
                            <a:pt x="10" y="1625"/>
                            <a:pt x="26" y="1690"/>
                            <a:pt x="47" y="1748"/>
                          </a:cubicBezTo>
                          <a:cubicBezTo>
                            <a:pt x="68" y="1806"/>
                            <a:pt x="89" y="1858"/>
                            <a:pt x="131" y="1898"/>
                          </a:cubicBezTo>
                          <a:cubicBezTo>
                            <a:pt x="173" y="1938"/>
                            <a:pt x="250" y="1974"/>
                            <a:pt x="299" y="1988"/>
                          </a:cubicBezTo>
                          <a:cubicBezTo>
                            <a:pt x="348" y="2002"/>
                            <a:pt x="397" y="1981"/>
                            <a:pt x="425" y="1982"/>
                          </a:cubicBezTo>
                          <a:cubicBezTo>
                            <a:pt x="453" y="1983"/>
                            <a:pt x="455" y="1980"/>
                            <a:pt x="467" y="1994"/>
                          </a:cubicBezTo>
                          <a:cubicBezTo>
                            <a:pt x="479" y="2008"/>
                            <a:pt x="492" y="2071"/>
                            <a:pt x="497" y="2066"/>
                          </a:cubicBezTo>
                          <a:cubicBezTo>
                            <a:pt x="502" y="2061"/>
                            <a:pt x="487" y="2012"/>
                            <a:pt x="497" y="1964"/>
                          </a:cubicBezTo>
                          <a:cubicBezTo>
                            <a:pt x="507" y="1916"/>
                            <a:pt x="537" y="1829"/>
                            <a:pt x="557" y="1778"/>
                          </a:cubicBezTo>
                          <a:cubicBezTo>
                            <a:pt x="577" y="1727"/>
                            <a:pt x="613" y="1671"/>
                            <a:pt x="617" y="1658"/>
                          </a:cubicBezTo>
                          <a:cubicBezTo>
                            <a:pt x="621" y="1645"/>
                            <a:pt x="598" y="1673"/>
                            <a:pt x="581" y="1700"/>
                          </a:cubicBezTo>
                          <a:cubicBezTo>
                            <a:pt x="564" y="1727"/>
                            <a:pt x="544" y="1786"/>
                            <a:pt x="515" y="1820"/>
                          </a:cubicBezTo>
                          <a:cubicBezTo>
                            <a:pt x="486" y="1854"/>
                            <a:pt x="448" y="1891"/>
                            <a:pt x="407" y="1904"/>
                          </a:cubicBezTo>
                          <a:cubicBezTo>
                            <a:pt x="366" y="1917"/>
                            <a:pt x="307" y="1913"/>
                            <a:pt x="269" y="1898"/>
                          </a:cubicBezTo>
                          <a:cubicBezTo>
                            <a:pt x="231" y="1883"/>
                            <a:pt x="205" y="1857"/>
                            <a:pt x="179" y="1814"/>
                          </a:cubicBezTo>
                          <a:cubicBezTo>
                            <a:pt x="153" y="1771"/>
                            <a:pt x="125" y="1710"/>
                            <a:pt x="113" y="1640"/>
                          </a:cubicBezTo>
                          <a:cubicBezTo>
                            <a:pt x="101" y="1570"/>
                            <a:pt x="103" y="1469"/>
                            <a:pt x="107" y="1394"/>
                          </a:cubicBezTo>
                          <a:cubicBezTo>
                            <a:pt x="111" y="1319"/>
                            <a:pt x="121" y="1244"/>
                            <a:pt x="137" y="1190"/>
                          </a:cubicBezTo>
                          <a:cubicBezTo>
                            <a:pt x="153" y="1136"/>
                            <a:pt x="172" y="1098"/>
                            <a:pt x="203" y="1070"/>
                          </a:cubicBezTo>
                          <a:cubicBezTo>
                            <a:pt x="234" y="1042"/>
                            <a:pt x="272" y="1021"/>
                            <a:pt x="323" y="1022"/>
                          </a:cubicBezTo>
                          <a:cubicBezTo>
                            <a:pt x="374" y="1023"/>
                            <a:pt x="461" y="1059"/>
                            <a:pt x="509" y="1076"/>
                          </a:cubicBezTo>
                          <a:cubicBezTo>
                            <a:pt x="557" y="1093"/>
                            <a:pt x="585" y="1120"/>
                            <a:pt x="611" y="1124"/>
                          </a:cubicBezTo>
                          <a:cubicBezTo>
                            <a:pt x="637" y="1128"/>
                            <a:pt x="657" y="1113"/>
                            <a:pt x="665" y="1100"/>
                          </a:cubicBezTo>
                          <a:cubicBezTo>
                            <a:pt x="673" y="1087"/>
                            <a:pt x="668" y="1062"/>
                            <a:pt x="659" y="1046"/>
                          </a:cubicBezTo>
                          <a:cubicBezTo>
                            <a:pt x="650" y="1030"/>
                            <a:pt x="638" y="1015"/>
                            <a:pt x="611" y="1004"/>
                          </a:cubicBezTo>
                          <a:cubicBezTo>
                            <a:pt x="584" y="993"/>
                            <a:pt x="545" y="998"/>
                            <a:pt x="497" y="980"/>
                          </a:cubicBezTo>
                          <a:cubicBezTo>
                            <a:pt x="449" y="962"/>
                            <a:pt x="367" y="946"/>
                            <a:pt x="323" y="896"/>
                          </a:cubicBezTo>
                          <a:cubicBezTo>
                            <a:pt x="279" y="846"/>
                            <a:pt x="252" y="760"/>
                            <a:pt x="233" y="680"/>
                          </a:cubicBezTo>
                          <a:cubicBezTo>
                            <a:pt x="214" y="600"/>
                            <a:pt x="195" y="501"/>
                            <a:pt x="209" y="416"/>
                          </a:cubicBezTo>
                          <a:cubicBezTo>
                            <a:pt x="223" y="331"/>
                            <a:pt x="271" y="221"/>
                            <a:pt x="317" y="170"/>
                          </a:cubicBezTo>
                          <a:cubicBezTo>
                            <a:pt x="363" y="119"/>
                            <a:pt x="435" y="111"/>
                            <a:pt x="485" y="110"/>
                          </a:cubicBezTo>
                          <a:cubicBezTo>
                            <a:pt x="535" y="109"/>
                            <a:pt x="580" y="134"/>
                            <a:pt x="617" y="164"/>
                          </a:cubicBezTo>
                          <a:cubicBezTo>
                            <a:pt x="654" y="194"/>
                            <a:pt x="687" y="246"/>
                            <a:pt x="707" y="290"/>
                          </a:cubicBezTo>
                          <a:cubicBezTo>
                            <a:pt x="727" y="334"/>
                            <a:pt x="726" y="376"/>
                            <a:pt x="737" y="428"/>
                          </a:cubicBezTo>
                          <a:cubicBezTo>
                            <a:pt x="748" y="480"/>
                            <a:pt x="761" y="576"/>
                            <a:pt x="773" y="602"/>
                          </a:cubicBezTo>
                          <a:cubicBezTo>
                            <a:pt x="785" y="628"/>
                            <a:pt x="807" y="597"/>
                            <a:pt x="809" y="584"/>
                          </a:cubicBezTo>
                          <a:cubicBezTo>
                            <a:pt x="811" y="571"/>
                            <a:pt x="787" y="569"/>
                            <a:pt x="785" y="530"/>
                          </a:cubicBezTo>
                          <a:close/>
                        </a:path>
                      </a:pathLst>
                    </a:custGeom>
                    <a:solidFill>
                      <a:srgbClr val="E7D6B7"/>
                    </a:soli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sp>
                <p:nvSpPr>
                  <p:cNvPr id="325644" name="Oval 12"/>
                  <p:cNvSpPr>
                    <a:spLocks noChangeArrowheads="1"/>
                  </p:cNvSpPr>
                  <p:nvPr/>
                </p:nvSpPr>
                <p:spPr bwMode="auto">
                  <a:xfrm>
                    <a:off x="2396" y="1428"/>
                    <a:ext cx="175" cy="247"/>
                  </a:xfrm>
                  <a:prstGeom prst="ellipse">
                    <a:avLst/>
                  </a:prstGeom>
                  <a:solidFill>
                    <a:srgbClr val="E7D6B7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325645" name="Freeform 13"/>
                  <p:cNvSpPr>
                    <a:spLocks/>
                  </p:cNvSpPr>
                  <p:nvPr/>
                </p:nvSpPr>
                <p:spPr bwMode="auto">
                  <a:xfrm>
                    <a:off x="2639" y="745"/>
                    <a:ext cx="262" cy="524"/>
                  </a:xfrm>
                  <a:custGeom>
                    <a:avLst/>
                    <a:gdLst/>
                    <a:ahLst/>
                    <a:cxnLst>
                      <a:cxn ang="0">
                        <a:pos x="3" y="483"/>
                      </a:cxn>
                      <a:cxn ang="0">
                        <a:pos x="27" y="273"/>
                      </a:cxn>
                      <a:cxn ang="0">
                        <a:pos x="111" y="45"/>
                      </a:cxn>
                      <a:cxn ang="0">
                        <a:pos x="183" y="3"/>
                      </a:cxn>
                      <a:cxn ang="0">
                        <a:pos x="237" y="39"/>
                      </a:cxn>
                      <a:cxn ang="0">
                        <a:pos x="261" y="129"/>
                      </a:cxn>
                      <a:cxn ang="0">
                        <a:pos x="207" y="273"/>
                      </a:cxn>
                      <a:cxn ang="0">
                        <a:pos x="105" y="477"/>
                      </a:cxn>
                      <a:cxn ang="0">
                        <a:pos x="45" y="501"/>
                      </a:cxn>
                      <a:cxn ang="0">
                        <a:pos x="3" y="483"/>
                      </a:cxn>
                    </a:cxnLst>
                    <a:rect l="0" t="0" r="r" b="b"/>
                    <a:pathLst>
                      <a:path w="266" h="521">
                        <a:moveTo>
                          <a:pt x="3" y="483"/>
                        </a:moveTo>
                        <a:cubicBezTo>
                          <a:pt x="0" y="445"/>
                          <a:pt x="9" y="346"/>
                          <a:pt x="27" y="273"/>
                        </a:cubicBezTo>
                        <a:cubicBezTo>
                          <a:pt x="45" y="200"/>
                          <a:pt x="85" y="90"/>
                          <a:pt x="111" y="45"/>
                        </a:cubicBezTo>
                        <a:cubicBezTo>
                          <a:pt x="137" y="0"/>
                          <a:pt x="162" y="4"/>
                          <a:pt x="183" y="3"/>
                        </a:cubicBezTo>
                        <a:cubicBezTo>
                          <a:pt x="204" y="2"/>
                          <a:pt x="224" y="18"/>
                          <a:pt x="237" y="39"/>
                        </a:cubicBezTo>
                        <a:cubicBezTo>
                          <a:pt x="250" y="60"/>
                          <a:pt x="266" y="90"/>
                          <a:pt x="261" y="129"/>
                        </a:cubicBezTo>
                        <a:cubicBezTo>
                          <a:pt x="256" y="168"/>
                          <a:pt x="233" y="215"/>
                          <a:pt x="207" y="273"/>
                        </a:cubicBezTo>
                        <a:cubicBezTo>
                          <a:pt x="181" y="331"/>
                          <a:pt x="132" y="439"/>
                          <a:pt x="105" y="477"/>
                        </a:cubicBezTo>
                        <a:cubicBezTo>
                          <a:pt x="78" y="515"/>
                          <a:pt x="61" y="501"/>
                          <a:pt x="45" y="501"/>
                        </a:cubicBezTo>
                        <a:cubicBezTo>
                          <a:pt x="29" y="501"/>
                          <a:pt x="6" y="521"/>
                          <a:pt x="3" y="483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325646" name="Freeform 14"/>
                  <p:cNvSpPr>
                    <a:spLocks/>
                  </p:cNvSpPr>
                  <p:nvPr/>
                </p:nvSpPr>
                <p:spPr bwMode="auto">
                  <a:xfrm>
                    <a:off x="2707" y="1588"/>
                    <a:ext cx="398" cy="349"/>
                  </a:xfrm>
                  <a:custGeom>
                    <a:avLst/>
                    <a:gdLst/>
                    <a:ahLst/>
                    <a:cxnLst>
                      <a:cxn ang="0">
                        <a:pos x="100" y="201"/>
                      </a:cxn>
                      <a:cxn ang="0">
                        <a:pos x="16" y="87"/>
                      </a:cxn>
                      <a:cxn ang="0">
                        <a:pos x="4" y="45"/>
                      </a:cxn>
                      <a:cxn ang="0">
                        <a:pos x="28" y="3"/>
                      </a:cxn>
                      <a:cxn ang="0">
                        <a:pos x="130" y="27"/>
                      </a:cxn>
                      <a:cxn ang="0">
                        <a:pos x="250" y="75"/>
                      </a:cxn>
                      <a:cxn ang="0">
                        <a:pos x="364" y="159"/>
                      </a:cxn>
                      <a:cxn ang="0">
                        <a:pos x="388" y="273"/>
                      </a:cxn>
                      <a:cxn ang="0">
                        <a:pos x="340" y="333"/>
                      </a:cxn>
                      <a:cxn ang="0">
                        <a:pos x="244" y="315"/>
                      </a:cxn>
                      <a:cxn ang="0">
                        <a:pos x="100" y="201"/>
                      </a:cxn>
                    </a:cxnLst>
                    <a:rect l="0" t="0" r="r" b="b"/>
                    <a:pathLst>
                      <a:path w="392" h="340">
                        <a:moveTo>
                          <a:pt x="100" y="201"/>
                        </a:moveTo>
                        <a:cubicBezTo>
                          <a:pt x="62" y="163"/>
                          <a:pt x="32" y="113"/>
                          <a:pt x="16" y="87"/>
                        </a:cubicBezTo>
                        <a:cubicBezTo>
                          <a:pt x="0" y="61"/>
                          <a:pt x="2" y="59"/>
                          <a:pt x="4" y="45"/>
                        </a:cubicBezTo>
                        <a:cubicBezTo>
                          <a:pt x="6" y="31"/>
                          <a:pt x="7" y="6"/>
                          <a:pt x="28" y="3"/>
                        </a:cubicBezTo>
                        <a:cubicBezTo>
                          <a:pt x="49" y="0"/>
                          <a:pt x="93" y="15"/>
                          <a:pt x="130" y="27"/>
                        </a:cubicBezTo>
                        <a:cubicBezTo>
                          <a:pt x="167" y="39"/>
                          <a:pt x="211" y="53"/>
                          <a:pt x="250" y="75"/>
                        </a:cubicBezTo>
                        <a:cubicBezTo>
                          <a:pt x="289" y="97"/>
                          <a:pt x="341" y="126"/>
                          <a:pt x="364" y="159"/>
                        </a:cubicBezTo>
                        <a:cubicBezTo>
                          <a:pt x="387" y="192"/>
                          <a:pt x="392" y="244"/>
                          <a:pt x="388" y="273"/>
                        </a:cubicBezTo>
                        <a:cubicBezTo>
                          <a:pt x="384" y="302"/>
                          <a:pt x="364" y="326"/>
                          <a:pt x="340" y="333"/>
                        </a:cubicBezTo>
                        <a:cubicBezTo>
                          <a:pt x="316" y="340"/>
                          <a:pt x="282" y="336"/>
                          <a:pt x="244" y="315"/>
                        </a:cubicBezTo>
                        <a:cubicBezTo>
                          <a:pt x="206" y="294"/>
                          <a:pt x="138" y="239"/>
                          <a:pt x="100" y="201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325647" name="Freeform 15"/>
                  <p:cNvSpPr>
                    <a:spLocks/>
                  </p:cNvSpPr>
                  <p:nvPr/>
                </p:nvSpPr>
                <p:spPr bwMode="auto">
                  <a:xfrm>
                    <a:off x="2454" y="1923"/>
                    <a:ext cx="146" cy="567"/>
                  </a:xfrm>
                  <a:custGeom>
                    <a:avLst/>
                    <a:gdLst/>
                    <a:ahLst/>
                    <a:cxnLst>
                      <a:cxn ang="0">
                        <a:pos x="18" y="165"/>
                      </a:cxn>
                      <a:cxn ang="0">
                        <a:pos x="42" y="39"/>
                      </a:cxn>
                      <a:cxn ang="0">
                        <a:pos x="66" y="3"/>
                      </a:cxn>
                      <a:cxn ang="0">
                        <a:pos x="108" y="27"/>
                      </a:cxn>
                      <a:cxn ang="0">
                        <a:pos x="138" y="165"/>
                      </a:cxn>
                      <a:cxn ang="0">
                        <a:pos x="144" y="423"/>
                      </a:cxn>
                      <a:cxn ang="0">
                        <a:pos x="96" y="543"/>
                      </a:cxn>
                      <a:cxn ang="0">
                        <a:pos x="24" y="513"/>
                      </a:cxn>
                      <a:cxn ang="0">
                        <a:pos x="0" y="315"/>
                      </a:cxn>
                      <a:cxn ang="0">
                        <a:pos x="18" y="165"/>
                      </a:cxn>
                    </a:cxnLst>
                    <a:rect l="0" t="0" r="r" b="b"/>
                    <a:pathLst>
                      <a:path w="151" h="558">
                        <a:moveTo>
                          <a:pt x="18" y="165"/>
                        </a:moveTo>
                        <a:cubicBezTo>
                          <a:pt x="25" y="119"/>
                          <a:pt x="34" y="66"/>
                          <a:pt x="42" y="39"/>
                        </a:cubicBezTo>
                        <a:cubicBezTo>
                          <a:pt x="50" y="12"/>
                          <a:pt x="55" y="5"/>
                          <a:pt x="66" y="3"/>
                        </a:cubicBezTo>
                        <a:cubicBezTo>
                          <a:pt x="77" y="1"/>
                          <a:pt x="96" y="0"/>
                          <a:pt x="108" y="27"/>
                        </a:cubicBezTo>
                        <a:cubicBezTo>
                          <a:pt x="120" y="54"/>
                          <a:pt x="132" y="99"/>
                          <a:pt x="138" y="165"/>
                        </a:cubicBezTo>
                        <a:cubicBezTo>
                          <a:pt x="144" y="231"/>
                          <a:pt x="151" y="360"/>
                          <a:pt x="144" y="423"/>
                        </a:cubicBezTo>
                        <a:cubicBezTo>
                          <a:pt x="137" y="486"/>
                          <a:pt x="116" y="528"/>
                          <a:pt x="96" y="543"/>
                        </a:cubicBezTo>
                        <a:cubicBezTo>
                          <a:pt x="76" y="558"/>
                          <a:pt x="40" y="551"/>
                          <a:pt x="24" y="513"/>
                        </a:cubicBezTo>
                        <a:cubicBezTo>
                          <a:pt x="8" y="475"/>
                          <a:pt x="0" y="372"/>
                          <a:pt x="0" y="315"/>
                        </a:cubicBezTo>
                        <a:cubicBezTo>
                          <a:pt x="0" y="258"/>
                          <a:pt x="11" y="211"/>
                          <a:pt x="18" y="165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325648" name="Freeform 16"/>
                  <p:cNvSpPr>
                    <a:spLocks/>
                  </p:cNvSpPr>
                  <p:nvPr/>
                </p:nvSpPr>
                <p:spPr bwMode="auto">
                  <a:xfrm>
                    <a:off x="1910" y="1588"/>
                    <a:ext cx="389" cy="247"/>
                  </a:xfrm>
                  <a:custGeom>
                    <a:avLst/>
                    <a:gdLst/>
                    <a:ahLst/>
                    <a:cxnLst>
                      <a:cxn ang="0">
                        <a:pos x="175" y="61"/>
                      </a:cxn>
                      <a:cxn ang="0">
                        <a:pos x="307" y="19"/>
                      </a:cxn>
                      <a:cxn ang="0">
                        <a:pos x="367" y="7"/>
                      </a:cxn>
                      <a:cxn ang="0">
                        <a:pos x="385" y="61"/>
                      </a:cxn>
                      <a:cxn ang="0">
                        <a:pos x="325" y="133"/>
                      </a:cxn>
                      <a:cxn ang="0">
                        <a:pos x="193" y="223"/>
                      </a:cxn>
                      <a:cxn ang="0">
                        <a:pos x="37" y="247"/>
                      </a:cxn>
                      <a:cxn ang="0">
                        <a:pos x="1" y="187"/>
                      </a:cxn>
                      <a:cxn ang="0">
                        <a:pos x="43" y="115"/>
                      </a:cxn>
                      <a:cxn ang="0">
                        <a:pos x="175" y="61"/>
                      </a:cxn>
                    </a:cxnLst>
                    <a:rect l="0" t="0" r="r" b="b"/>
                    <a:pathLst>
                      <a:path w="392" h="253">
                        <a:moveTo>
                          <a:pt x="175" y="61"/>
                        </a:moveTo>
                        <a:cubicBezTo>
                          <a:pt x="219" y="45"/>
                          <a:pt x="275" y="28"/>
                          <a:pt x="307" y="19"/>
                        </a:cubicBezTo>
                        <a:cubicBezTo>
                          <a:pt x="339" y="10"/>
                          <a:pt x="354" y="0"/>
                          <a:pt x="367" y="7"/>
                        </a:cubicBezTo>
                        <a:cubicBezTo>
                          <a:pt x="380" y="14"/>
                          <a:pt x="392" y="40"/>
                          <a:pt x="385" y="61"/>
                        </a:cubicBezTo>
                        <a:cubicBezTo>
                          <a:pt x="378" y="82"/>
                          <a:pt x="357" y="106"/>
                          <a:pt x="325" y="133"/>
                        </a:cubicBezTo>
                        <a:cubicBezTo>
                          <a:pt x="293" y="160"/>
                          <a:pt x="241" y="204"/>
                          <a:pt x="193" y="223"/>
                        </a:cubicBezTo>
                        <a:cubicBezTo>
                          <a:pt x="145" y="242"/>
                          <a:pt x="69" y="253"/>
                          <a:pt x="37" y="247"/>
                        </a:cubicBezTo>
                        <a:cubicBezTo>
                          <a:pt x="5" y="241"/>
                          <a:pt x="0" y="209"/>
                          <a:pt x="1" y="187"/>
                        </a:cubicBezTo>
                        <a:cubicBezTo>
                          <a:pt x="2" y="165"/>
                          <a:pt x="15" y="136"/>
                          <a:pt x="43" y="115"/>
                        </a:cubicBezTo>
                        <a:cubicBezTo>
                          <a:pt x="71" y="94"/>
                          <a:pt x="131" y="77"/>
                          <a:pt x="175" y="61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325649" name="Freeform 17"/>
                  <p:cNvSpPr>
                    <a:spLocks/>
                  </p:cNvSpPr>
                  <p:nvPr/>
                </p:nvSpPr>
                <p:spPr bwMode="auto">
                  <a:xfrm>
                    <a:off x="2094" y="934"/>
                    <a:ext cx="233" cy="378"/>
                  </a:xfrm>
                  <a:custGeom>
                    <a:avLst/>
                    <a:gdLst/>
                    <a:ahLst/>
                    <a:cxnLst>
                      <a:cxn ang="0">
                        <a:pos x="78" y="270"/>
                      </a:cxn>
                      <a:cxn ang="0">
                        <a:pos x="24" y="192"/>
                      </a:cxn>
                      <a:cxn ang="0">
                        <a:pos x="0" y="96"/>
                      </a:cxn>
                      <a:cxn ang="0">
                        <a:pos x="24" y="12"/>
                      </a:cxn>
                      <a:cxn ang="0">
                        <a:pos x="120" y="24"/>
                      </a:cxn>
                      <a:cxn ang="0">
                        <a:pos x="180" y="132"/>
                      </a:cxn>
                      <a:cxn ang="0">
                        <a:pos x="234" y="306"/>
                      </a:cxn>
                      <a:cxn ang="0">
                        <a:pos x="204" y="378"/>
                      </a:cxn>
                      <a:cxn ang="0">
                        <a:pos x="168" y="354"/>
                      </a:cxn>
                      <a:cxn ang="0">
                        <a:pos x="78" y="270"/>
                      </a:cxn>
                    </a:cxnLst>
                    <a:rect l="0" t="0" r="r" b="b"/>
                    <a:pathLst>
                      <a:path w="238" h="386">
                        <a:moveTo>
                          <a:pt x="78" y="270"/>
                        </a:moveTo>
                        <a:cubicBezTo>
                          <a:pt x="54" y="243"/>
                          <a:pt x="37" y="221"/>
                          <a:pt x="24" y="192"/>
                        </a:cubicBezTo>
                        <a:cubicBezTo>
                          <a:pt x="11" y="163"/>
                          <a:pt x="0" y="126"/>
                          <a:pt x="0" y="96"/>
                        </a:cubicBezTo>
                        <a:cubicBezTo>
                          <a:pt x="0" y="66"/>
                          <a:pt x="4" y="24"/>
                          <a:pt x="24" y="12"/>
                        </a:cubicBezTo>
                        <a:cubicBezTo>
                          <a:pt x="44" y="0"/>
                          <a:pt x="94" y="4"/>
                          <a:pt x="120" y="24"/>
                        </a:cubicBezTo>
                        <a:cubicBezTo>
                          <a:pt x="146" y="44"/>
                          <a:pt x="161" y="85"/>
                          <a:pt x="180" y="132"/>
                        </a:cubicBezTo>
                        <a:cubicBezTo>
                          <a:pt x="199" y="179"/>
                          <a:pt x="230" y="265"/>
                          <a:pt x="234" y="306"/>
                        </a:cubicBezTo>
                        <a:cubicBezTo>
                          <a:pt x="238" y="347"/>
                          <a:pt x="215" y="370"/>
                          <a:pt x="204" y="378"/>
                        </a:cubicBezTo>
                        <a:cubicBezTo>
                          <a:pt x="193" y="386"/>
                          <a:pt x="190" y="372"/>
                          <a:pt x="168" y="354"/>
                        </a:cubicBezTo>
                        <a:cubicBezTo>
                          <a:pt x="146" y="336"/>
                          <a:pt x="102" y="297"/>
                          <a:pt x="78" y="270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pic>
              <p:nvPicPr>
                <p:cNvPr id="4141" name="Picture 18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>
                  <a:off x="5280" y="14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142" name="Picture 19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>
                  <a:off x="5574" y="14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143" name="Picture 20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>
                  <a:off x="5424" y="33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144" name="Picture 21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>
                  <a:off x="5376" y="57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145" name="Picture 22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>
                  <a:off x="5574" y="52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146" name="Picture 23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>
                  <a:off x="5472" y="76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147" name="Picture 24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>
                  <a:off x="5574" y="10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148" name="Picture 25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>
                  <a:off x="5574" y="124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4120" name="Group 26"/>
              <p:cNvGrpSpPr>
                <a:grpSpLocks/>
              </p:cNvGrpSpPr>
              <p:nvPr userDrawn="1"/>
            </p:nvGrpSpPr>
            <p:grpSpPr bwMode="auto">
              <a:xfrm>
                <a:off x="4944" y="1008"/>
                <a:ext cx="522" cy="2967"/>
                <a:chOff x="4944" y="1008"/>
                <a:chExt cx="522" cy="2967"/>
              </a:xfrm>
            </p:grpSpPr>
            <p:pic>
              <p:nvPicPr>
                <p:cNvPr id="4121" name="Picture 27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>
                  <a:off x="5136" y="10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122" name="Picture 28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>
                  <a:off x="5184" y="1200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123" name="Picture 29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>
                  <a:off x="5136" y="158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124" name="Picture 30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>
                  <a:off x="5280" y="172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125" name="Picture 31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>
                  <a:off x="5040" y="182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126" name="Picture 32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>
                  <a:off x="5088" y="201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127" name="Picture 33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>
                  <a:off x="5280" y="206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128" name="Picture 34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>
                  <a:off x="5232" y="235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129" name="Picture 35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>
                  <a:off x="4992" y="22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130" name="Picture 36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>
                  <a:off x="4992" y="244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131" name="Picture 37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>
                  <a:off x="5136" y="259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132" name="Picture 38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>
                  <a:off x="5232" y="139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133" name="Picture 39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>
                  <a:off x="4944" y="273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134" name="Picture 40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>
                  <a:off x="4992" y="307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135" name="Picture 41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>
                  <a:off x="5232" y="331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136" name="Picture 42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>
                  <a:off x="4992" y="34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137" name="Picture 43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>
                  <a:off x="5088" y="355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138" name="Picture 44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>
                  <a:off x="4992" y="379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139" name="Picture 45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>
                  <a:off x="5184" y="369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</p:grpSp>
        <p:sp>
          <p:nvSpPr>
            <p:cNvPr id="325678" name="Freeform 46"/>
            <p:cNvSpPr>
              <a:spLocks/>
            </p:cNvSpPr>
            <p:nvPr/>
          </p:nvSpPr>
          <p:spPr bwMode="auto">
            <a:xfrm>
              <a:off x="5010" y="3092"/>
              <a:ext cx="750" cy="1222"/>
            </a:xfrm>
            <a:custGeom>
              <a:avLst/>
              <a:gdLst/>
              <a:ahLst/>
              <a:cxnLst>
                <a:cxn ang="0">
                  <a:pos x="372" y="154"/>
                </a:cxn>
                <a:cxn ang="0">
                  <a:pos x="378" y="412"/>
                </a:cxn>
                <a:cxn ang="0">
                  <a:pos x="312" y="724"/>
                </a:cxn>
                <a:cxn ang="0">
                  <a:pos x="138" y="928"/>
                </a:cxn>
                <a:cxn ang="0">
                  <a:pos x="0" y="976"/>
                </a:cxn>
                <a:cxn ang="0">
                  <a:pos x="0" y="1222"/>
                </a:cxn>
                <a:cxn ang="0">
                  <a:pos x="750" y="1222"/>
                </a:cxn>
                <a:cxn ang="0">
                  <a:pos x="750" y="178"/>
                </a:cxn>
                <a:cxn ang="0">
                  <a:pos x="372" y="154"/>
                </a:cxn>
              </a:cxnLst>
              <a:rect l="0" t="0" r="r" b="b"/>
              <a:pathLst>
                <a:path w="750" h="1222">
                  <a:moveTo>
                    <a:pt x="372" y="154"/>
                  </a:moveTo>
                  <a:cubicBezTo>
                    <a:pt x="309" y="193"/>
                    <a:pt x="388" y="317"/>
                    <a:pt x="378" y="412"/>
                  </a:cubicBezTo>
                  <a:cubicBezTo>
                    <a:pt x="368" y="507"/>
                    <a:pt x="352" y="638"/>
                    <a:pt x="312" y="724"/>
                  </a:cubicBezTo>
                  <a:cubicBezTo>
                    <a:pt x="272" y="810"/>
                    <a:pt x="190" y="886"/>
                    <a:pt x="138" y="928"/>
                  </a:cubicBezTo>
                  <a:cubicBezTo>
                    <a:pt x="86" y="970"/>
                    <a:pt x="23" y="927"/>
                    <a:pt x="0" y="976"/>
                  </a:cubicBezTo>
                  <a:lnTo>
                    <a:pt x="0" y="1222"/>
                  </a:lnTo>
                  <a:lnTo>
                    <a:pt x="750" y="1222"/>
                  </a:lnTo>
                  <a:lnTo>
                    <a:pt x="750" y="178"/>
                  </a:lnTo>
                  <a:cubicBezTo>
                    <a:pt x="687" y="0"/>
                    <a:pt x="451" y="159"/>
                    <a:pt x="372" y="154"/>
                  </a:cubicBezTo>
                  <a:close/>
                </a:path>
              </a:pathLst>
            </a:cu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25679" name="Freeform 47"/>
            <p:cNvSpPr>
              <a:spLocks/>
            </p:cNvSpPr>
            <p:nvPr/>
          </p:nvSpPr>
          <p:spPr bwMode="auto">
            <a:xfrm>
              <a:off x="5001" y="3060"/>
              <a:ext cx="768" cy="1260"/>
            </a:xfrm>
            <a:custGeom>
              <a:avLst/>
              <a:gdLst/>
              <a:ahLst/>
              <a:cxnLst>
                <a:cxn ang="0">
                  <a:pos x="0" y="1260"/>
                </a:cxn>
                <a:cxn ang="0">
                  <a:pos x="0" y="1134"/>
                </a:cxn>
                <a:cxn ang="0">
                  <a:pos x="210" y="1032"/>
                </a:cxn>
                <a:cxn ang="0">
                  <a:pos x="324" y="918"/>
                </a:cxn>
                <a:cxn ang="0">
                  <a:pos x="414" y="714"/>
                </a:cxn>
                <a:cxn ang="0">
                  <a:pos x="450" y="456"/>
                </a:cxn>
                <a:cxn ang="0">
                  <a:pos x="438" y="258"/>
                </a:cxn>
                <a:cxn ang="0">
                  <a:pos x="684" y="0"/>
                </a:cxn>
                <a:cxn ang="0">
                  <a:pos x="768" y="18"/>
                </a:cxn>
                <a:cxn ang="0">
                  <a:pos x="768" y="1254"/>
                </a:cxn>
                <a:cxn ang="0">
                  <a:pos x="0" y="1260"/>
                </a:cxn>
              </a:cxnLst>
              <a:rect l="0" t="0" r="r" b="b"/>
              <a:pathLst>
                <a:path w="768" h="1260">
                  <a:moveTo>
                    <a:pt x="0" y="1260"/>
                  </a:moveTo>
                  <a:lnTo>
                    <a:pt x="0" y="1134"/>
                  </a:lnTo>
                  <a:lnTo>
                    <a:pt x="210" y="1032"/>
                  </a:lnTo>
                  <a:lnTo>
                    <a:pt x="324" y="918"/>
                  </a:lnTo>
                  <a:lnTo>
                    <a:pt x="414" y="714"/>
                  </a:lnTo>
                  <a:lnTo>
                    <a:pt x="450" y="456"/>
                  </a:lnTo>
                  <a:lnTo>
                    <a:pt x="438" y="258"/>
                  </a:lnTo>
                  <a:lnTo>
                    <a:pt x="684" y="0"/>
                  </a:lnTo>
                  <a:lnTo>
                    <a:pt x="768" y="18"/>
                  </a:lnTo>
                  <a:lnTo>
                    <a:pt x="768" y="1254"/>
                  </a:lnTo>
                  <a:lnTo>
                    <a:pt x="0" y="1260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50000">
                  <a:schemeClr val="hlink"/>
                </a:gs>
                <a:gs pos="100000">
                  <a:schemeClr val="folHlink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25680" name="Freeform 48"/>
            <p:cNvSpPr>
              <a:spLocks/>
            </p:cNvSpPr>
            <p:nvPr/>
          </p:nvSpPr>
          <p:spPr bwMode="auto">
            <a:xfrm>
              <a:off x="4994" y="1775"/>
              <a:ext cx="776" cy="2543"/>
            </a:xfrm>
            <a:custGeom>
              <a:avLst/>
              <a:gdLst/>
              <a:ahLst/>
              <a:cxnLst>
                <a:cxn ang="0">
                  <a:pos x="550" y="115"/>
                </a:cxn>
                <a:cxn ang="0">
                  <a:pos x="460" y="529"/>
                </a:cxn>
                <a:cxn ang="0">
                  <a:pos x="298" y="925"/>
                </a:cxn>
                <a:cxn ang="0">
                  <a:pos x="76" y="1267"/>
                </a:cxn>
                <a:cxn ang="0">
                  <a:pos x="4" y="1339"/>
                </a:cxn>
                <a:cxn ang="0">
                  <a:pos x="100" y="1351"/>
                </a:cxn>
                <a:cxn ang="0">
                  <a:pos x="286" y="1399"/>
                </a:cxn>
                <a:cxn ang="0">
                  <a:pos x="394" y="1525"/>
                </a:cxn>
                <a:cxn ang="0">
                  <a:pos x="478" y="1705"/>
                </a:cxn>
                <a:cxn ang="0">
                  <a:pos x="478" y="1969"/>
                </a:cxn>
                <a:cxn ang="0">
                  <a:pos x="370" y="2263"/>
                </a:cxn>
                <a:cxn ang="0">
                  <a:pos x="124" y="2479"/>
                </a:cxn>
                <a:cxn ang="0">
                  <a:pos x="22" y="2515"/>
                </a:cxn>
                <a:cxn ang="0">
                  <a:pos x="196" y="2533"/>
                </a:cxn>
                <a:cxn ang="0">
                  <a:pos x="388" y="2455"/>
                </a:cxn>
                <a:cxn ang="0">
                  <a:pos x="502" y="2299"/>
                </a:cxn>
                <a:cxn ang="0">
                  <a:pos x="598" y="2197"/>
                </a:cxn>
                <a:cxn ang="0">
                  <a:pos x="694" y="2197"/>
                </a:cxn>
                <a:cxn ang="0">
                  <a:pos x="742" y="2230"/>
                </a:cxn>
                <a:cxn ang="0">
                  <a:pos x="712" y="2137"/>
                </a:cxn>
                <a:cxn ang="0">
                  <a:pos x="664" y="1807"/>
                </a:cxn>
                <a:cxn ang="0">
                  <a:pos x="670" y="1561"/>
                </a:cxn>
                <a:cxn ang="0">
                  <a:pos x="718" y="1393"/>
                </a:cxn>
                <a:cxn ang="0">
                  <a:pos x="748" y="1219"/>
                </a:cxn>
                <a:cxn ang="0">
                  <a:pos x="550" y="115"/>
                </a:cxn>
              </a:cxnLst>
              <a:rect l="0" t="0" r="r" b="b"/>
              <a:pathLst>
                <a:path w="776" h="2543">
                  <a:moveTo>
                    <a:pt x="550" y="115"/>
                  </a:moveTo>
                  <a:cubicBezTo>
                    <a:pt x="502" y="0"/>
                    <a:pt x="502" y="394"/>
                    <a:pt x="460" y="529"/>
                  </a:cubicBezTo>
                  <a:cubicBezTo>
                    <a:pt x="418" y="664"/>
                    <a:pt x="362" y="802"/>
                    <a:pt x="298" y="925"/>
                  </a:cubicBezTo>
                  <a:cubicBezTo>
                    <a:pt x="234" y="1048"/>
                    <a:pt x="125" y="1198"/>
                    <a:pt x="76" y="1267"/>
                  </a:cubicBezTo>
                  <a:cubicBezTo>
                    <a:pt x="27" y="1336"/>
                    <a:pt x="0" y="1325"/>
                    <a:pt x="4" y="1339"/>
                  </a:cubicBezTo>
                  <a:cubicBezTo>
                    <a:pt x="8" y="1353"/>
                    <a:pt x="53" y="1341"/>
                    <a:pt x="100" y="1351"/>
                  </a:cubicBezTo>
                  <a:cubicBezTo>
                    <a:pt x="147" y="1361"/>
                    <a:pt x="237" y="1370"/>
                    <a:pt x="286" y="1399"/>
                  </a:cubicBezTo>
                  <a:cubicBezTo>
                    <a:pt x="335" y="1428"/>
                    <a:pt x="362" y="1474"/>
                    <a:pt x="394" y="1525"/>
                  </a:cubicBezTo>
                  <a:cubicBezTo>
                    <a:pt x="426" y="1576"/>
                    <a:pt x="464" y="1631"/>
                    <a:pt x="478" y="1705"/>
                  </a:cubicBezTo>
                  <a:cubicBezTo>
                    <a:pt x="492" y="1779"/>
                    <a:pt x="496" y="1876"/>
                    <a:pt x="478" y="1969"/>
                  </a:cubicBezTo>
                  <a:cubicBezTo>
                    <a:pt x="460" y="2062"/>
                    <a:pt x="429" y="2178"/>
                    <a:pt x="370" y="2263"/>
                  </a:cubicBezTo>
                  <a:cubicBezTo>
                    <a:pt x="311" y="2348"/>
                    <a:pt x="238" y="2428"/>
                    <a:pt x="124" y="2479"/>
                  </a:cubicBezTo>
                  <a:cubicBezTo>
                    <a:pt x="66" y="2521"/>
                    <a:pt x="10" y="2506"/>
                    <a:pt x="22" y="2515"/>
                  </a:cubicBezTo>
                  <a:cubicBezTo>
                    <a:pt x="34" y="2524"/>
                    <a:pt x="135" y="2543"/>
                    <a:pt x="196" y="2533"/>
                  </a:cubicBezTo>
                  <a:cubicBezTo>
                    <a:pt x="257" y="2523"/>
                    <a:pt x="337" y="2494"/>
                    <a:pt x="388" y="2455"/>
                  </a:cubicBezTo>
                  <a:cubicBezTo>
                    <a:pt x="439" y="2416"/>
                    <a:pt x="467" y="2342"/>
                    <a:pt x="502" y="2299"/>
                  </a:cubicBezTo>
                  <a:cubicBezTo>
                    <a:pt x="537" y="2256"/>
                    <a:pt x="566" y="2214"/>
                    <a:pt x="598" y="2197"/>
                  </a:cubicBezTo>
                  <a:cubicBezTo>
                    <a:pt x="630" y="2180"/>
                    <a:pt x="670" y="2191"/>
                    <a:pt x="694" y="2197"/>
                  </a:cubicBezTo>
                  <a:cubicBezTo>
                    <a:pt x="718" y="2203"/>
                    <a:pt x="739" y="2240"/>
                    <a:pt x="742" y="2230"/>
                  </a:cubicBezTo>
                  <a:cubicBezTo>
                    <a:pt x="745" y="2220"/>
                    <a:pt x="725" y="2207"/>
                    <a:pt x="712" y="2137"/>
                  </a:cubicBezTo>
                  <a:cubicBezTo>
                    <a:pt x="699" y="2067"/>
                    <a:pt x="671" y="1903"/>
                    <a:pt x="664" y="1807"/>
                  </a:cubicBezTo>
                  <a:cubicBezTo>
                    <a:pt x="657" y="1711"/>
                    <a:pt x="661" y="1630"/>
                    <a:pt x="670" y="1561"/>
                  </a:cubicBezTo>
                  <a:cubicBezTo>
                    <a:pt x="679" y="1492"/>
                    <a:pt x="705" y="1450"/>
                    <a:pt x="718" y="1393"/>
                  </a:cubicBezTo>
                  <a:cubicBezTo>
                    <a:pt x="731" y="1336"/>
                    <a:pt x="776" y="1427"/>
                    <a:pt x="748" y="1219"/>
                  </a:cubicBezTo>
                  <a:cubicBezTo>
                    <a:pt x="720" y="1011"/>
                    <a:pt x="598" y="230"/>
                    <a:pt x="550" y="115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25681" name="Freeform 49" descr="kimonopat1"/>
            <p:cNvSpPr>
              <a:spLocks/>
            </p:cNvSpPr>
            <p:nvPr/>
          </p:nvSpPr>
          <p:spPr bwMode="auto">
            <a:xfrm>
              <a:off x="5046" y="2229"/>
              <a:ext cx="617" cy="1376"/>
            </a:xfrm>
            <a:custGeom>
              <a:avLst/>
              <a:gdLst/>
              <a:ahLst/>
              <a:cxnLst>
                <a:cxn ang="0">
                  <a:pos x="486" y="3"/>
                </a:cxn>
                <a:cxn ang="0">
                  <a:pos x="402" y="381"/>
                </a:cxn>
                <a:cxn ang="0">
                  <a:pos x="216" y="777"/>
                </a:cxn>
                <a:cxn ang="0">
                  <a:pos x="0" y="1119"/>
                </a:cxn>
                <a:cxn ang="0">
                  <a:pos x="102" y="1101"/>
                </a:cxn>
                <a:cxn ang="0">
                  <a:pos x="282" y="1119"/>
                </a:cxn>
                <a:cxn ang="0">
                  <a:pos x="378" y="1185"/>
                </a:cxn>
                <a:cxn ang="0">
                  <a:pos x="432" y="1269"/>
                </a:cxn>
                <a:cxn ang="0">
                  <a:pos x="444" y="1365"/>
                </a:cxn>
                <a:cxn ang="0">
                  <a:pos x="498" y="1203"/>
                </a:cxn>
                <a:cxn ang="0">
                  <a:pos x="564" y="825"/>
                </a:cxn>
                <a:cxn ang="0">
                  <a:pos x="606" y="363"/>
                </a:cxn>
                <a:cxn ang="0">
                  <a:pos x="486" y="3"/>
                </a:cxn>
              </a:cxnLst>
              <a:rect l="0" t="0" r="r" b="b"/>
              <a:pathLst>
                <a:path w="617" h="1376">
                  <a:moveTo>
                    <a:pt x="486" y="3"/>
                  </a:moveTo>
                  <a:cubicBezTo>
                    <a:pt x="452" y="6"/>
                    <a:pt x="447" y="252"/>
                    <a:pt x="402" y="381"/>
                  </a:cubicBezTo>
                  <a:cubicBezTo>
                    <a:pt x="357" y="510"/>
                    <a:pt x="283" y="654"/>
                    <a:pt x="216" y="777"/>
                  </a:cubicBezTo>
                  <a:cubicBezTo>
                    <a:pt x="149" y="900"/>
                    <a:pt x="19" y="1065"/>
                    <a:pt x="0" y="1119"/>
                  </a:cubicBezTo>
                  <a:cubicBezTo>
                    <a:pt x="48" y="1119"/>
                    <a:pt x="55" y="1101"/>
                    <a:pt x="102" y="1101"/>
                  </a:cubicBezTo>
                  <a:cubicBezTo>
                    <a:pt x="149" y="1101"/>
                    <a:pt x="236" y="1105"/>
                    <a:pt x="282" y="1119"/>
                  </a:cubicBezTo>
                  <a:cubicBezTo>
                    <a:pt x="328" y="1133"/>
                    <a:pt x="353" y="1160"/>
                    <a:pt x="378" y="1185"/>
                  </a:cubicBezTo>
                  <a:cubicBezTo>
                    <a:pt x="403" y="1210"/>
                    <a:pt x="421" y="1239"/>
                    <a:pt x="432" y="1269"/>
                  </a:cubicBezTo>
                  <a:cubicBezTo>
                    <a:pt x="443" y="1299"/>
                    <a:pt x="433" y="1376"/>
                    <a:pt x="444" y="1365"/>
                  </a:cubicBezTo>
                  <a:cubicBezTo>
                    <a:pt x="455" y="1354"/>
                    <a:pt x="478" y="1293"/>
                    <a:pt x="498" y="1203"/>
                  </a:cubicBezTo>
                  <a:cubicBezTo>
                    <a:pt x="518" y="1113"/>
                    <a:pt x="546" y="965"/>
                    <a:pt x="564" y="825"/>
                  </a:cubicBezTo>
                  <a:cubicBezTo>
                    <a:pt x="582" y="685"/>
                    <a:pt x="617" y="496"/>
                    <a:pt x="606" y="363"/>
                  </a:cubicBezTo>
                  <a:cubicBezTo>
                    <a:pt x="595" y="230"/>
                    <a:pt x="520" y="0"/>
                    <a:pt x="486" y="3"/>
                  </a:cubicBezTo>
                  <a:close/>
                </a:path>
              </a:pathLst>
            </a:custGeom>
            <a:blipFill dpi="0" rotWithShape="0">
              <a:blip r:embed="rId14" cstate="print"/>
              <a:srcRect/>
              <a:tile tx="0" ty="0" sx="100000" sy="100000" flip="none" algn="tl"/>
            </a:blip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25682" name="Freeform 50" descr="kimonopat1"/>
            <p:cNvSpPr>
              <a:spLocks/>
            </p:cNvSpPr>
            <p:nvPr/>
          </p:nvSpPr>
          <p:spPr bwMode="auto">
            <a:xfrm>
              <a:off x="5193" y="269"/>
              <a:ext cx="576" cy="3180"/>
            </a:xfrm>
            <a:custGeom>
              <a:avLst/>
              <a:gdLst/>
              <a:ahLst/>
              <a:cxnLst>
                <a:cxn ang="0">
                  <a:pos x="42" y="61"/>
                </a:cxn>
                <a:cxn ang="0">
                  <a:pos x="156" y="517"/>
                </a:cxn>
                <a:cxn ang="0">
                  <a:pos x="288" y="991"/>
                </a:cxn>
                <a:cxn ang="0">
                  <a:pos x="414" y="1435"/>
                </a:cxn>
                <a:cxn ang="0">
                  <a:pos x="576" y="1807"/>
                </a:cxn>
                <a:cxn ang="0">
                  <a:pos x="576" y="3055"/>
                </a:cxn>
                <a:cxn ang="0">
                  <a:pos x="414" y="2557"/>
                </a:cxn>
                <a:cxn ang="0">
                  <a:pos x="252" y="1765"/>
                </a:cxn>
                <a:cxn ang="0">
                  <a:pos x="126" y="961"/>
                </a:cxn>
                <a:cxn ang="0">
                  <a:pos x="12" y="151"/>
                </a:cxn>
                <a:cxn ang="0">
                  <a:pos x="42" y="61"/>
                </a:cxn>
              </a:cxnLst>
              <a:rect l="0" t="0" r="r" b="b"/>
              <a:pathLst>
                <a:path w="576" h="3180">
                  <a:moveTo>
                    <a:pt x="42" y="61"/>
                  </a:moveTo>
                  <a:cubicBezTo>
                    <a:pt x="66" y="122"/>
                    <a:pt x="115" y="362"/>
                    <a:pt x="156" y="517"/>
                  </a:cubicBezTo>
                  <a:cubicBezTo>
                    <a:pt x="197" y="672"/>
                    <a:pt x="245" y="838"/>
                    <a:pt x="288" y="991"/>
                  </a:cubicBezTo>
                  <a:cubicBezTo>
                    <a:pt x="331" y="1144"/>
                    <a:pt x="366" y="1299"/>
                    <a:pt x="414" y="1435"/>
                  </a:cubicBezTo>
                  <a:cubicBezTo>
                    <a:pt x="462" y="1571"/>
                    <a:pt x="549" y="1537"/>
                    <a:pt x="576" y="1807"/>
                  </a:cubicBezTo>
                  <a:lnTo>
                    <a:pt x="576" y="3055"/>
                  </a:lnTo>
                  <a:cubicBezTo>
                    <a:pt x="549" y="3180"/>
                    <a:pt x="468" y="2772"/>
                    <a:pt x="414" y="2557"/>
                  </a:cubicBezTo>
                  <a:cubicBezTo>
                    <a:pt x="360" y="2342"/>
                    <a:pt x="300" y="2031"/>
                    <a:pt x="252" y="1765"/>
                  </a:cubicBezTo>
                  <a:cubicBezTo>
                    <a:pt x="204" y="1499"/>
                    <a:pt x="166" y="1230"/>
                    <a:pt x="126" y="961"/>
                  </a:cubicBezTo>
                  <a:cubicBezTo>
                    <a:pt x="86" y="692"/>
                    <a:pt x="24" y="299"/>
                    <a:pt x="12" y="151"/>
                  </a:cubicBezTo>
                  <a:cubicBezTo>
                    <a:pt x="0" y="3"/>
                    <a:pt x="18" y="0"/>
                    <a:pt x="42" y="61"/>
                  </a:cubicBezTo>
                  <a:close/>
                </a:path>
              </a:pathLst>
            </a:custGeom>
            <a:blipFill dpi="0" rotWithShape="0">
              <a:blip r:embed="rId14" cstate="print"/>
              <a:srcRect/>
              <a:tile tx="0" ty="0" sx="100000" sy="100000" flip="none" algn="tl"/>
            </a:blip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25683" name="Freeform 51"/>
            <p:cNvSpPr>
              <a:spLocks/>
            </p:cNvSpPr>
            <p:nvPr/>
          </p:nvSpPr>
          <p:spPr bwMode="auto">
            <a:xfrm>
              <a:off x="5197" y="165"/>
              <a:ext cx="573" cy="1935"/>
            </a:xfrm>
            <a:custGeom>
              <a:avLst/>
              <a:gdLst/>
              <a:ahLst/>
              <a:cxnLst>
                <a:cxn ang="0">
                  <a:pos x="69" y="63"/>
                </a:cxn>
                <a:cxn ang="0">
                  <a:pos x="207" y="549"/>
                </a:cxn>
                <a:cxn ang="0">
                  <a:pos x="381" y="1101"/>
                </a:cxn>
                <a:cxn ang="0">
                  <a:pos x="573" y="1575"/>
                </a:cxn>
                <a:cxn ang="0">
                  <a:pos x="573" y="1935"/>
                </a:cxn>
                <a:cxn ang="0">
                  <a:pos x="321" y="1449"/>
                </a:cxn>
                <a:cxn ang="0">
                  <a:pos x="147" y="699"/>
                </a:cxn>
                <a:cxn ang="0">
                  <a:pos x="15" y="171"/>
                </a:cxn>
                <a:cxn ang="0">
                  <a:pos x="69" y="63"/>
                </a:cxn>
              </a:cxnLst>
              <a:rect l="0" t="0" r="r" b="b"/>
              <a:pathLst>
                <a:path w="573" h="1935">
                  <a:moveTo>
                    <a:pt x="69" y="63"/>
                  </a:moveTo>
                  <a:cubicBezTo>
                    <a:pt x="101" y="126"/>
                    <a:pt x="155" y="376"/>
                    <a:pt x="207" y="549"/>
                  </a:cubicBezTo>
                  <a:cubicBezTo>
                    <a:pt x="259" y="722"/>
                    <a:pt x="320" y="930"/>
                    <a:pt x="381" y="1101"/>
                  </a:cubicBezTo>
                  <a:cubicBezTo>
                    <a:pt x="442" y="1272"/>
                    <a:pt x="541" y="1436"/>
                    <a:pt x="573" y="1575"/>
                  </a:cubicBezTo>
                  <a:lnTo>
                    <a:pt x="573" y="1935"/>
                  </a:lnTo>
                  <a:cubicBezTo>
                    <a:pt x="531" y="1914"/>
                    <a:pt x="392" y="1655"/>
                    <a:pt x="321" y="1449"/>
                  </a:cubicBezTo>
                  <a:cubicBezTo>
                    <a:pt x="250" y="1243"/>
                    <a:pt x="198" y="912"/>
                    <a:pt x="147" y="699"/>
                  </a:cubicBezTo>
                  <a:cubicBezTo>
                    <a:pt x="96" y="486"/>
                    <a:pt x="30" y="274"/>
                    <a:pt x="15" y="171"/>
                  </a:cubicBezTo>
                  <a:cubicBezTo>
                    <a:pt x="0" y="68"/>
                    <a:pt x="37" y="0"/>
                    <a:pt x="69" y="63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25684" name="Freeform 52"/>
            <p:cNvSpPr>
              <a:spLocks/>
            </p:cNvSpPr>
            <p:nvPr/>
          </p:nvSpPr>
          <p:spPr bwMode="auto">
            <a:xfrm>
              <a:off x="5004" y="0"/>
              <a:ext cx="363" cy="2112"/>
            </a:xfrm>
            <a:custGeom>
              <a:avLst/>
              <a:gdLst/>
              <a:ahLst/>
              <a:cxnLst>
                <a:cxn ang="0">
                  <a:pos x="0" y="2094"/>
                </a:cxn>
                <a:cxn ang="0">
                  <a:pos x="66" y="1992"/>
                </a:cxn>
                <a:cxn ang="0">
                  <a:pos x="150" y="1464"/>
                </a:cxn>
                <a:cxn ang="0">
                  <a:pos x="234" y="678"/>
                </a:cxn>
                <a:cxn ang="0">
                  <a:pos x="324" y="0"/>
                </a:cxn>
                <a:cxn ang="0">
                  <a:pos x="0" y="0"/>
                </a:cxn>
                <a:cxn ang="0">
                  <a:pos x="0" y="2094"/>
                </a:cxn>
              </a:cxnLst>
              <a:rect l="0" t="0" r="r" b="b"/>
              <a:pathLst>
                <a:path w="363" h="2112">
                  <a:moveTo>
                    <a:pt x="0" y="2094"/>
                  </a:moveTo>
                  <a:cubicBezTo>
                    <a:pt x="54" y="2112"/>
                    <a:pt x="41" y="2097"/>
                    <a:pt x="66" y="1992"/>
                  </a:cubicBezTo>
                  <a:cubicBezTo>
                    <a:pt x="91" y="1887"/>
                    <a:pt x="122" y="1683"/>
                    <a:pt x="150" y="1464"/>
                  </a:cubicBezTo>
                  <a:cubicBezTo>
                    <a:pt x="178" y="1245"/>
                    <a:pt x="205" y="922"/>
                    <a:pt x="234" y="678"/>
                  </a:cubicBezTo>
                  <a:cubicBezTo>
                    <a:pt x="263" y="434"/>
                    <a:pt x="363" y="113"/>
                    <a:pt x="324" y="0"/>
                  </a:cubicBezTo>
                  <a:lnTo>
                    <a:pt x="0" y="0"/>
                  </a:lnTo>
                  <a:cubicBezTo>
                    <a:pt x="0" y="0"/>
                    <a:pt x="0" y="2094"/>
                    <a:pt x="0" y="2094"/>
                  </a:cubicBezTo>
                  <a:close/>
                </a:path>
              </a:pathLst>
            </a:cu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25685" name="Freeform 53"/>
            <p:cNvSpPr>
              <a:spLocks/>
            </p:cNvSpPr>
            <p:nvPr/>
          </p:nvSpPr>
          <p:spPr bwMode="auto">
            <a:xfrm>
              <a:off x="5004" y="1"/>
              <a:ext cx="189" cy="2112"/>
            </a:xfrm>
            <a:custGeom>
              <a:avLst/>
              <a:gdLst/>
              <a:ahLst/>
              <a:cxnLst>
                <a:cxn ang="0">
                  <a:pos x="0" y="2094"/>
                </a:cxn>
                <a:cxn ang="0">
                  <a:pos x="66" y="1992"/>
                </a:cxn>
                <a:cxn ang="0">
                  <a:pos x="150" y="1464"/>
                </a:cxn>
                <a:cxn ang="0">
                  <a:pos x="234" y="678"/>
                </a:cxn>
                <a:cxn ang="0">
                  <a:pos x="324" y="0"/>
                </a:cxn>
                <a:cxn ang="0">
                  <a:pos x="0" y="0"/>
                </a:cxn>
                <a:cxn ang="0">
                  <a:pos x="0" y="2094"/>
                </a:cxn>
              </a:cxnLst>
              <a:rect l="0" t="0" r="r" b="b"/>
              <a:pathLst>
                <a:path w="363" h="2112">
                  <a:moveTo>
                    <a:pt x="0" y="2094"/>
                  </a:moveTo>
                  <a:cubicBezTo>
                    <a:pt x="54" y="2112"/>
                    <a:pt x="41" y="2097"/>
                    <a:pt x="66" y="1992"/>
                  </a:cubicBezTo>
                  <a:cubicBezTo>
                    <a:pt x="91" y="1887"/>
                    <a:pt x="122" y="1683"/>
                    <a:pt x="150" y="1464"/>
                  </a:cubicBezTo>
                  <a:cubicBezTo>
                    <a:pt x="178" y="1245"/>
                    <a:pt x="205" y="922"/>
                    <a:pt x="234" y="678"/>
                  </a:cubicBezTo>
                  <a:cubicBezTo>
                    <a:pt x="263" y="434"/>
                    <a:pt x="363" y="113"/>
                    <a:pt x="324" y="0"/>
                  </a:cubicBezTo>
                  <a:lnTo>
                    <a:pt x="0" y="0"/>
                  </a:lnTo>
                  <a:cubicBezTo>
                    <a:pt x="0" y="0"/>
                    <a:pt x="0" y="2094"/>
                    <a:pt x="0" y="209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50000">
                  <a:schemeClr val="hlink"/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25686" name="Rectangle 54"/>
            <p:cNvSpPr>
              <a:spLocks noChangeArrowheads="1"/>
            </p:cNvSpPr>
            <p:nvPr/>
          </p:nvSpPr>
          <p:spPr bwMode="auto">
            <a:xfrm>
              <a:off x="4955" y="1"/>
              <a:ext cx="56" cy="4320"/>
            </a:xfrm>
            <a:prstGeom prst="rect">
              <a:avLst/>
            </a:pr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/>
            </a:p>
          </p:txBody>
        </p:sp>
        <p:sp>
          <p:nvSpPr>
            <p:cNvPr id="325687" name="Freeform 55"/>
            <p:cNvSpPr>
              <a:spLocks/>
            </p:cNvSpPr>
            <p:nvPr/>
          </p:nvSpPr>
          <p:spPr bwMode="auto">
            <a:xfrm>
              <a:off x="5013" y="3924"/>
              <a:ext cx="734" cy="390"/>
            </a:xfrm>
            <a:custGeom>
              <a:avLst/>
              <a:gdLst/>
              <a:ahLst/>
              <a:cxnLst>
                <a:cxn ang="0">
                  <a:pos x="1" y="357"/>
                </a:cxn>
                <a:cxn ang="0">
                  <a:pos x="109" y="341"/>
                </a:cxn>
                <a:cxn ang="0">
                  <a:pos x="241" y="305"/>
                </a:cxn>
                <a:cxn ang="0">
                  <a:pos x="353" y="209"/>
                </a:cxn>
                <a:cxn ang="0">
                  <a:pos x="429" y="89"/>
                </a:cxn>
                <a:cxn ang="0">
                  <a:pos x="493" y="17"/>
                </a:cxn>
                <a:cxn ang="0">
                  <a:pos x="577" y="1"/>
                </a:cxn>
                <a:cxn ang="0">
                  <a:pos x="629" y="21"/>
                </a:cxn>
                <a:cxn ang="0">
                  <a:pos x="673" y="65"/>
                </a:cxn>
                <a:cxn ang="0">
                  <a:pos x="673" y="137"/>
                </a:cxn>
                <a:cxn ang="0">
                  <a:pos x="561" y="225"/>
                </a:cxn>
                <a:cxn ang="0">
                  <a:pos x="425" y="297"/>
                </a:cxn>
                <a:cxn ang="0">
                  <a:pos x="245" y="357"/>
                </a:cxn>
                <a:cxn ang="0">
                  <a:pos x="113" y="377"/>
                </a:cxn>
                <a:cxn ang="0">
                  <a:pos x="1" y="357"/>
                </a:cxn>
              </a:cxnLst>
              <a:rect l="0" t="0" r="r" b="b"/>
              <a:pathLst>
                <a:path w="692" h="378">
                  <a:moveTo>
                    <a:pt x="1" y="357"/>
                  </a:moveTo>
                  <a:cubicBezTo>
                    <a:pt x="0" y="351"/>
                    <a:pt x="69" y="350"/>
                    <a:pt x="109" y="341"/>
                  </a:cubicBezTo>
                  <a:cubicBezTo>
                    <a:pt x="149" y="332"/>
                    <a:pt x="200" y="327"/>
                    <a:pt x="241" y="305"/>
                  </a:cubicBezTo>
                  <a:cubicBezTo>
                    <a:pt x="282" y="283"/>
                    <a:pt x="322" y="245"/>
                    <a:pt x="353" y="209"/>
                  </a:cubicBezTo>
                  <a:cubicBezTo>
                    <a:pt x="384" y="173"/>
                    <a:pt x="406" y="121"/>
                    <a:pt x="429" y="89"/>
                  </a:cubicBezTo>
                  <a:cubicBezTo>
                    <a:pt x="452" y="57"/>
                    <a:pt x="468" y="32"/>
                    <a:pt x="493" y="17"/>
                  </a:cubicBezTo>
                  <a:cubicBezTo>
                    <a:pt x="518" y="2"/>
                    <a:pt x="554" y="0"/>
                    <a:pt x="577" y="1"/>
                  </a:cubicBezTo>
                  <a:cubicBezTo>
                    <a:pt x="600" y="2"/>
                    <a:pt x="613" y="10"/>
                    <a:pt x="629" y="21"/>
                  </a:cubicBezTo>
                  <a:cubicBezTo>
                    <a:pt x="645" y="32"/>
                    <a:pt x="666" y="46"/>
                    <a:pt x="673" y="65"/>
                  </a:cubicBezTo>
                  <a:cubicBezTo>
                    <a:pt x="680" y="84"/>
                    <a:pt x="692" y="110"/>
                    <a:pt x="673" y="137"/>
                  </a:cubicBezTo>
                  <a:cubicBezTo>
                    <a:pt x="654" y="164"/>
                    <a:pt x="602" y="198"/>
                    <a:pt x="561" y="225"/>
                  </a:cubicBezTo>
                  <a:cubicBezTo>
                    <a:pt x="520" y="252"/>
                    <a:pt x="478" y="275"/>
                    <a:pt x="425" y="297"/>
                  </a:cubicBezTo>
                  <a:cubicBezTo>
                    <a:pt x="372" y="319"/>
                    <a:pt x="297" y="344"/>
                    <a:pt x="245" y="357"/>
                  </a:cubicBezTo>
                  <a:cubicBezTo>
                    <a:pt x="193" y="370"/>
                    <a:pt x="156" y="376"/>
                    <a:pt x="113" y="377"/>
                  </a:cubicBezTo>
                  <a:cubicBezTo>
                    <a:pt x="70" y="378"/>
                    <a:pt x="2" y="363"/>
                    <a:pt x="1" y="357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25688" name="AutoShape 56"/>
            <p:cNvSpPr>
              <a:spLocks noChangeArrowheads="1"/>
            </p:cNvSpPr>
            <p:nvPr/>
          </p:nvSpPr>
          <p:spPr bwMode="hidden">
            <a:xfrm rot="5400000">
              <a:off x="2724" y="2089"/>
              <a:ext cx="4320" cy="142"/>
            </a:xfrm>
            <a:custGeom>
              <a:avLst/>
              <a:gdLst>
                <a:gd name="G0" fmla="+- 607 0 0"/>
                <a:gd name="G1" fmla="+- 21600 0 607"/>
                <a:gd name="G2" fmla="*/ 607 1 2"/>
                <a:gd name="G3" fmla="+- 21600 0 G2"/>
                <a:gd name="G4" fmla="+/ 607 21600 2"/>
                <a:gd name="G5" fmla="+/ G1 0 2"/>
                <a:gd name="G6" fmla="*/ 21600 21600 607"/>
                <a:gd name="G7" fmla="*/ G6 1 2"/>
                <a:gd name="G8" fmla="+- 21600 0 G7"/>
                <a:gd name="G9" fmla="*/ 21600 1 2"/>
                <a:gd name="G10" fmla="+- 607 0 G9"/>
                <a:gd name="G11" fmla="?: G10 G8 0"/>
                <a:gd name="G12" fmla="?: G10 G7 21600"/>
                <a:gd name="T0" fmla="*/ 21296 w 21600"/>
                <a:gd name="T1" fmla="*/ 10800 h 21600"/>
                <a:gd name="T2" fmla="*/ 10800 w 21600"/>
                <a:gd name="T3" fmla="*/ 21600 h 21600"/>
                <a:gd name="T4" fmla="*/ 304 w 21600"/>
                <a:gd name="T5" fmla="*/ 10800 h 21600"/>
                <a:gd name="T6" fmla="*/ 10800 w 21600"/>
                <a:gd name="T7" fmla="*/ 0 h 21600"/>
                <a:gd name="T8" fmla="*/ 2104 w 21600"/>
                <a:gd name="T9" fmla="*/ 2104 h 21600"/>
                <a:gd name="T10" fmla="*/ 19496 w 21600"/>
                <a:gd name="T11" fmla="*/ 19496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607" y="21600"/>
                  </a:lnTo>
                  <a:lnTo>
                    <a:pt x="20993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 wrap="none" anchor="ctr"/>
            <a:lstStyle/>
            <a:p>
              <a:pPr algn="ctr">
                <a:defRPr/>
              </a:pPr>
              <a:endParaRPr kumimoji="1" lang="ru-RU"/>
            </a:p>
          </p:txBody>
        </p:sp>
      </p:grpSp>
      <p:sp>
        <p:nvSpPr>
          <p:cNvPr id="4099" name="Rectangle 57"/>
          <p:cNvSpPr>
            <a:spLocks noGrp="1" noChangeArrowheads="1"/>
          </p:cNvSpPr>
          <p:nvPr>
            <p:ph type="title"/>
          </p:nvPr>
        </p:nvSpPr>
        <p:spPr bwMode="auto">
          <a:xfrm>
            <a:off x="219075" y="227013"/>
            <a:ext cx="74771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100" name="Rectangle 58"/>
          <p:cNvSpPr>
            <a:spLocks noGrp="1" noChangeArrowheads="1"/>
          </p:cNvSpPr>
          <p:nvPr>
            <p:ph type="body" idx="1"/>
          </p:nvPr>
        </p:nvSpPr>
        <p:spPr bwMode="auto">
          <a:xfrm>
            <a:off x="263525" y="1598613"/>
            <a:ext cx="7386638" cy="4497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325691" name="Rectangle 5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1625" y="6242050"/>
            <a:ext cx="1782763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pPr>
              <a:defRPr/>
            </a:pPr>
            <a:fld id="{FD7F9659-2834-434F-AB4E-E4D81FA8626E}" type="datetimeFigureOut">
              <a:rPr lang="ru-RU"/>
              <a:pPr>
                <a:defRPr/>
              </a:pPr>
              <a:t>27.10.2013</a:t>
            </a:fld>
            <a:endParaRPr lang="ru-RU"/>
          </a:p>
        </p:txBody>
      </p:sp>
      <p:sp>
        <p:nvSpPr>
          <p:cNvPr id="325692" name="Rectangle 6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257425" y="6248400"/>
            <a:ext cx="3455988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25693" name="Rectangle 6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867400" y="6248400"/>
            <a:ext cx="1755775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pPr>
              <a:defRPr/>
            </a:pPr>
            <a:fld id="{1D144688-5E5E-4F4A-A47B-75F8338C29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64" r:id="rId1"/>
    <p:sldLayoutId id="2147484473" r:id="rId2"/>
    <p:sldLayoutId id="2147484474" r:id="rId3"/>
    <p:sldLayoutId id="2147484475" r:id="rId4"/>
    <p:sldLayoutId id="2147484476" r:id="rId5"/>
    <p:sldLayoutId id="2147484477" r:id="rId6"/>
    <p:sldLayoutId id="2147484478" r:id="rId7"/>
    <p:sldLayoutId id="2147484479" r:id="rId8"/>
    <p:sldLayoutId id="2147484480" r:id="rId9"/>
    <p:sldLayoutId id="2147484481" r:id="rId10"/>
    <p:sldLayoutId id="2147484482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 r:embed="rId15"/>
        </a:buBlip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80000"/>
        <a:buBlip>
          <a:blip r:embed="rId16"/>
        </a:buBlip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70000"/>
        <a:buBlip>
          <a:blip r:embed="rId17"/>
        </a:buBlip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2"/>
          <p:cNvGrpSpPr>
            <a:grpSpLocks/>
          </p:cNvGrpSpPr>
          <p:nvPr/>
        </p:nvGrpSpPr>
        <p:grpSpPr bwMode="auto">
          <a:xfrm>
            <a:off x="0" y="0"/>
            <a:ext cx="9159875" cy="6858000"/>
            <a:chOff x="0" y="0"/>
            <a:chExt cx="5770" cy="4320"/>
          </a:xfrm>
        </p:grpSpPr>
        <p:sp>
          <p:nvSpPr>
            <p:cNvPr id="433155" name="Rectangle 3"/>
            <p:cNvSpPr>
              <a:spLocks noChangeArrowheads="1"/>
            </p:cNvSpPr>
            <p:nvPr userDrawn="1"/>
          </p:nvSpPr>
          <p:spPr bwMode="hidden">
            <a:xfrm>
              <a:off x="5232" y="1"/>
              <a:ext cx="528" cy="4319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tint val="94118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33156" name="Rectangle 4"/>
            <p:cNvSpPr>
              <a:spLocks noChangeArrowheads="1"/>
            </p:cNvSpPr>
            <p:nvPr userDrawn="1"/>
          </p:nvSpPr>
          <p:spPr bwMode="hidden">
            <a:xfrm>
              <a:off x="1056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33157" name="Rectangle 5"/>
            <p:cNvSpPr>
              <a:spLocks noChangeArrowheads="1"/>
            </p:cNvSpPr>
            <p:nvPr userDrawn="1"/>
          </p:nvSpPr>
          <p:spPr bwMode="hidden">
            <a:xfrm>
              <a:off x="172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33158" name="Rectangle 6"/>
            <p:cNvSpPr>
              <a:spLocks noChangeArrowheads="1"/>
            </p:cNvSpPr>
            <p:nvPr userDrawn="1"/>
          </p:nvSpPr>
          <p:spPr bwMode="hidden">
            <a:xfrm>
              <a:off x="2256" y="0"/>
              <a:ext cx="240" cy="432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33159" name="Rectangle 7"/>
            <p:cNvSpPr>
              <a:spLocks noChangeArrowheads="1"/>
            </p:cNvSpPr>
            <p:nvPr userDrawn="1"/>
          </p:nvSpPr>
          <p:spPr bwMode="hidden">
            <a:xfrm>
              <a:off x="1344" y="0"/>
              <a:ext cx="38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33160" name="Rectangle 8"/>
            <p:cNvSpPr>
              <a:spLocks noChangeArrowheads="1"/>
            </p:cNvSpPr>
            <p:nvPr userDrawn="1"/>
          </p:nvSpPr>
          <p:spPr bwMode="hidden">
            <a:xfrm>
              <a:off x="480" y="0"/>
              <a:ext cx="576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33161" name="Rectangle 9"/>
            <p:cNvSpPr>
              <a:spLocks noChangeArrowheads="1"/>
            </p:cNvSpPr>
            <p:nvPr userDrawn="1"/>
          </p:nvSpPr>
          <p:spPr bwMode="hidden">
            <a:xfrm>
              <a:off x="288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8470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33162" name="Rectangle 10"/>
            <p:cNvSpPr>
              <a:spLocks noChangeArrowheads="1"/>
            </p:cNvSpPr>
            <p:nvPr userDrawn="1"/>
          </p:nvSpPr>
          <p:spPr bwMode="hidden">
            <a:xfrm>
              <a:off x="0" y="0"/>
              <a:ext cx="288" cy="4320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33163" name="Rectangle 11"/>
            <p:cNvSpPr>
              <a:spLocks noChangeArrowheads="1"/>
            </p:cNvSpPr>
            <p:nvPr userDrawn="1"/>
          </p:nvSpPr>
          <p:spPr bwMode="hidden">
            <a:xfrm>
              <a:off x="2160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33164" name="Rectangle 12"/>
            <p:cNvSpPr>
              <a:spLocks noChangeArrowheads="1"/>
            </p:cNvSpPr>
            <p:nvPr userDrawn="1"/>
          </p:nvSpPr>
          <p:spPr bwMode="hidden">
            <a:xfrm>
              <a:off x="2784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33165" name="Rectangle 13"/>
            <p:cNvSpPr>
              <a:spLocks noChangeArrowheads="1"/>
            </p:cNvSpPr>
            <p:nvPr userDrawn="1"/>
          </p:nvSpPr>
          <p:spPr bwMode="hidden">
            <a:xfrm>
              <a:off x="1248" y="0"/>
              <a:ext cx="144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33166" name="Rectangle 14"/>
            <p:cNvSpPr>
              <a:spLocks noChangeArrowheads="1"/>
            </p:cNvSpPr>
            <p:nvPr userDrawn="1"/>
          </p:nvSpPr>
          <p:spPr bwMode="hidden">
            <a:xfrm>
              <a:off x="3300" y="0"/>
              <a:ext cx="252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33167" name="Rectangle 15"/>
            <p:cNvSpPr>
              <a:spLocks noChangeArrowheads="1"/>
            </p:cNvSpPr>
            <p:nvPr userDrawn="1"/>
          </p:nvSpPr>
          <p:spPr bwMode="hidden">
            <a:xfrm>
              <a:off x="4656" y="0"/>
              <a:ext cx="14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33168" name="Rectangle 16"/>
            <p:cNvSpPr>
              <a:spLocks noChangeArrowheads="1"/>
            </p:cNvSpPr>
            <p:nvPr userDrawn="1"/>
          </p:nvSpPr>
          <p:spPr bwMode="hidden">
            <a:xfrm>
              <a:off x="4608" y="0"/>
              <a:ext cx="67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33169" name="Rectangle 17"/>
            <p:cNvSpPr>
              <a:spLocks noChangeArrowheads="1"/>
            </p:cNvSpPr>
            <p:nvPr userDrawn="1"/>
          </p:nvSpPr>
          <p:spPr bwMode="hidden">
            <a:xfrm>
              <a:off x="3504" y="0"/>
              <a:ext cx="62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33170" name="Rectangle 18"/>
            <p:cNvSpPr>
              <a:spLocks noChangeArrowheads="1"/>
            </p:cNvSpPr>
            <p:nvPr userDrawn="1"/>
          </p:nvSpPr>
          <p:spPr bwMode="hidden">
            <a:xfrm>
              <a:off x="3840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33171" name="Rectangle 19"/>
            <p:cNvSpPr>
              <a:spLocks noChangeArrowheads="1"/>
            </p:cNvSpPr>
            <p:nvPr userDrawn="1"/>
          </p:nvSpPr>
          <p:spPr bwMode="hidden">
            <a:xfrm>
              <a:off x="4368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33172" name="Rectangle 20"/>
            <p:cNvSpPr>
              <a:spLocks noChangeArrowheads="1"/>
            </p:cNvSpPr>
            <p:nvPr userDrawn="1"/>
          </p:nvSpPr>
          <p:spPr bwMode="hidden">
            <a:xfrm>
              <a:off x="2680" y="0"/>
              <a:ext cx="15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33173" name="Rectangle 21"/>
            <p:cNvSpPr>
              <a:spLocks noChangeArrowheads="1"/>
            </p:cNvSpPr>
            <p:nvPr userDrawn="1"/>
          </p:nvSpPr>
          <p:spPr bwMode="hidden">
            <a:xfrm>
              <a:off x="2366" y="0"/>
              <a:ext cx="336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33174" name="Freeform 22"/>
            <p:cNvSpPr>
              <a:spLocks/>
            </p:cNvSpPr>
            <p:nvPr userDrawn="1"/>
          </p:nvSpPr>
          <p:spPr bwMode="hidden">
            <a:xfrm>
              <a:off x="1" y="3875"/>
              <a:ext cx="5760" cy="445"/>
            </a:xfrm>
            <a:custGeom>
              <a:avLst/>
              <a:gdLst/>
              <a:ahLst/>
              <a:cxnLst>
                <a:cxn ang="0">
                  <a:pos x="5700" y="86"/>
                </a:cxn>
                <a:cxn ang="0">
                  <a:pos x="5508" y="86"/>
                </a:cxn>
                <a:cxn ang="0">
                  <a:pos x="5454" y="76"/>
                </a:cxn>
                <a:cxn ang="0">
                  <a:pos x="5448" y="65"/>
                </a:cxn>
                <a:cxn ang="0">
                  <a:pos x="5442" y="44"/>
                </a:cxn>
                <a:cxn ang="0">
                  <a:pos x="5414" y="18"/>
                </a:cxn>
                <a:cxn ang="0">
                  <a:pos x="5332" y="7"/>
                </a:cxn>
                <a:cxn ang="0">
                  <a:pos x="5051" y="22"/>
                </a:cxn>
                <a:cxn ang="0">
                  <a:pos x="4986" y="55"/>
                </a:cxn>
                <a:cxn ang="0">
                  <a:pos x="4854" y="102"/>
                </a:cxn>
                <a:cxn ang="0">
                  <a:pos x="4740" y="112"/>
                </a:cxn>
                <a:cxn ang="0">
                  <a:pos x="4662" y="91"/>
                </a:cxn>
                <a:cxn ang="0">
                  <a:pos x="4598" y="25"/>
                </a:cxn>
                <a:cxn ang="0">
                  <a:pos x="4514" y="9"/>
                </a:cxn>
                <a:cxn ang="0">
                  <a:pos x="4410" y="39"/>
                </a:cxn>
                <a:cxn ang="0">
                  <a:pos x="4236" y="81"/>
                </a:cxn>
                <a:cxn ang="0">
                  <a:pos x="4020" y="102"/>
                </a:cxn>
                <a:cxn ang="0">
                  <a:pos x="3810" y="102"/>
                </a:cxn>
                <a:cxn ang="0">
                  <a:pos x="3654" y="76"/>
                </a:cxn>
                <a:cxn ang="0">
                  <a:pos x="3594" y="50"/>
                </a:cxn>
                <a:cxn ang="0">
                  <a:pos x="3528" y="44"/>
                </a:cxn>
                <a:cxn ang="0">
                  <a:pos x="3480" y="55"/>
                </a:cxn>
                <a:cxn ang="0">
                  <a:pos x="3420" y="76"/>
                </a:cxn>
                <a:cxn ang="0">
                  <a:pos x="3048" y="112"/>
                </a:cxn>
                <a:cxn ang="0">
                  <a:pos x="2844" y="128"/>
                </a:cxn>
                <a:cxn ang="0">
                  <a:pos x="2742" y="117"/>
                </a:cxn>
                <a:cxn ang="0">
                  <a:pos x="2710" y="56"/>
                </a:cxn>
                <a:cxn ang="0">
                  <a:pos x="2658" y="50"/>
                </a:cxn>
                <a:cxn ang="0">
                  <a:pos x="2558" y="95"/>
                </a:cxn>
                <a:cxn ang="0">
                  <a:pos x="2444" y="109"/>
                </a:cxn>
                <a:cxn ang="0">
                  <a:pos x="2322" y="91"/>
                </a:cxn>
                <a:cxn ang="0">
                  <a:pos x="2274" y="70"/>
                </a:cxn>
                <a:cxn ang="0">
                  <a:pos x="2185" y="3"/>
                </a:cxn>
                <a:cxn ang="0">
                  <a:pos x="2048" y="64"/>
                </a:cxn>
                <a:cxn ang="0">
                  <a:pos x="1794" y="102"/>
                </a:cxn>
                <a:cxn ang="0">
                  <a:pos x="1560" y="91"/>
                </a:cxn>
                <a:cxn ang="0">
                  <a:pos x="1482" y="76"/>
                </a:cxn>
                <a:cxn ang="0">
                  <a:pos x="1428" y="50"/>
                </a:cxn>
                <a:cxn ang="0">
                  <a:pos x="1374" y="44"/>
                </a:cxn>
                <a:cxn ang="0">
                  <a:pos x="1308" y="55"/>
                </a:cxn>
                <a:cxn ang="0">
                  <a:pos x="1140" y="107"/>
                </a:cxn>
                <a:cxn ang="0">
                  <a:pos x="948" y="143"/>
                </a:cxn>
                <a:cxn ang="0">
                  <a:pos x="708" y="138"/>
                </a:cxn>
                <a:cxn ang="0">
                  <a:pos x="534" y="96"/>
                </a:cxn>
                <a:cxn ang="0">
                  <a:pos x="444" y="55"/>
                </a:cxn>
                <a:cxn ang="0">
                  <a:pos x="396" y="34"/>
                </a:cxn>
                <a:cxn ang="0">
                  <a:pos x="378" y="39"/>
                </a:cxn>
                <a:cxn ang="0">
                  <a:pos x="342" y="70"/>
                </a:cxn>
                <a:cxn ang="0">
                  <a:pos x="288" y="96"/>
                </a:cxn>
                <a:cxn ang="0">
                  <a:pos x="192" y="112"/>
                </a:cxn>
                <a:cxn ang="0">
                  <a:pos x="90" y="112"/>
                </a:cxn>
                <a:cxn ang="0">
                  <a:pos x="0" y="96"/>
                </a:cxn>
                <a:cxn ang="0">
                  <a:pos x="5760" y="445"/>
                </a:cxn>
              </a:cxnLst>
              <a:rect l="0" t="0" r="r" b="b"/>
              <a:pathLst>
                <a:path w="5760" h="445">
                  <a:moveTo>
                    <a:pt x="5760" y="445"/>
                  </a:moveTo>
                  <a:lnTo>
                    <a:pt x="5760" y="76"/>
                  </a:lnTo>
                  <a:lnTo>
                    <a:pt x="5730" y="81"/>
                  </a:lnTo>
                  <a:lnTo>
                    <a:pt x="5700" y="86"/>
                  </a:lnTo>
                  <a:lnTo>
                    <a:pt x="5646" y="91"/>
                  </a:lnTo>
                  <a:lnTo>
                    <a:pt x="5592" y="91"/>
                  </a:lnTo>
                  <a:lnTo>
                    <a:pt x="5544" y="91"/>
                  </a:lnTo>
                  <a:lnTo>
                    <a:pt x="5508" y="86"/>
                  </a:lnTo>
                  <a:lnTo>
                    <a:pt x="5490" y="86"/>
                  </a:lnTo>
                  <a:lnTo>
                    <a:pt x="5478" y="81"/>
                  </a:lnTo>
                  <a:lnTo>
                    <a:pt x="5466" y="76"/>
                  </a:lnTo>
                  <a:lnTo>
                    <a:pt x="5454" y="76"/>
                  </a:lnTo>
                  <a:lnTo>
                    <a:pt x="5454" y="70"/>
                  </a:lnTo>
                  <a:lnTo>
                    <a:pt x="5454" y="70"/>
                  </a:lnTo>
                  <a:lnTo>
                    <a:pt x="5448" y="70"/>
                  </a:lnTo>
                  <a:lnTo>
                    <a:pt x="5448" y="65"/>
                  </a:lnTo>
                  <a:lnTo>
                    <a:pt x="5448" y="60"/>
                  </a:lnTo>
                  <a:lnTo>
                    <a:pt x="5448" y="55"/>
                  </a:lnTo>
                  <a:lnTo>
                    <a:pt x="5442" y="50"/>
                  </a:lnTo>
                  <a:lnTo>
                    <a:pt x="5442" y="44"/>
                  </a:lnTo>
                  <a:lnTo>
                    <a:pt x="5436" y="39"/>
                  </a:lnTo>
                  <a:lnTo>
                    <a:pt x="5424" y="34"/>
                  </a:lnTo>
                  <a:lnTo>
                    <a:pt x="5418" y="29"/>
                  </a:lnTo>
                  <a:lnTo>
                    <a:pt x="5414" y="18"/>
                  </a:lnTo>
                  <a:lnTo>
                    <a:pt x="5401" y="16"/>
                  </a:lnTo>
                  <a:lnTo>
                    <a:pt x="5386" y="10"/>
                  </a:lnTo>
                  <a:lnTo>
                    <a:pt x="5368" y="7"/>
                  </a:lnTo>
                  <a:lnTo>
                    <a:pt x="5332" y="7"/>
                  </a:lnTo>
                  <a:lnTo>
                    <a:pt x="5246" y="10"/>
                  </a:lnTo>
                  <a:lnTo>
                    <a:pt x="5144" y="7"/>
                  </a:lnTo>
                  <a:lnTo>
                    <a:pt x="5090" y="16"/>
                  </a:lnTo>
                  <a:lnTo>
                    <a:pt x="5051" y="22"/>
                  </a:lnTo>
                  <a:lnTo>
                    <a:pt x="5036" y="30"/>
                  </a:lnTo>
                  <a:lnTo>
                    <a:pt x="5022" y="39"/>
                  </a:lnTo>
                  <a:lnTo>
                    <a:pt x="5010" y="44"/>
                  </a:lnTo>
                  <a:lnTo>
                    <a:pt x="4986" y="55"/>
                  </a:lnTo>
                  <a:lnTo>
                    <a:pt x="4950" y="70"/>
                  </a:lnTo>
                  <a:lnTo>
                    <a:pt x="4920" y="86"/>
                  </a:lnTo>
                  <a:lnTo>
                    <a:pt x="4884" y="96"/>
                  </a:lnTo>
                  <a:lnTo>
                    <a:pt x="4854" y="102"/>
                  </a:lnTo>
                  <a:lnTo>
                    <a:pt x="4824" y="107"/>
                  </a:lnTo>
                  <a:lnTo>
                    <a:pt x="4794" y="112"/>
                  </a:lnTo>
                  <a:lnTo>
                    <a:pt x="4764" y="112"/>
                  </a:lnTo>
                  <a:lnTo>
                    <a:pt x="4740" y="112"/>
                  </a:lnTo>
                  <a:lnTo>
                    <a:pt x="4716" y="107"/>
                  </a:lnTo>
                  <a:lnTo>
                    <a:pt x="4698" y="102"/>
                  </a:lnTo>
                  <a:lnTo>
                    <a:pt x="4674" y="96"/>
                  </a:lnTo>
                  <a:lnTo>
                    <a:pt x="4662" y="91"/>
                  </a:lnTo>
                  <a:lnTo>
                    <a:pt x="4644" y="86"/>
                  </a:lnTo>
                  <a:lnTo>
                    <a:pt x="4631" y="66"/>
                  </a:lnTo>
                  <a:lnTo>
                    <a:pt x="4617" y="42"/>
                  </a:lnTo>
                  <a:lnTo>
                    <a:pt x="4598" y="25"/>
                  </a:lnTo>
                  <a:lnTo>
                    <a:pt x="4584" y="13"/>
                  </a:lnTo>
                  <a:lnTo>
                    <a:pt x="4565" y="4"/>
                  </a:lnTo>
                  <a:lnTo>
                    <a:pt x="4535" y="3"/>
                  </a:lnTo>
                  <a:lnTo>
                    <a:pt x="4514" y="9"/>
                  </a:lnTo>
                  <a:lnTo>
                    <a:pt x="4494" y="18"/>
                  </a:lnTo>
                  <a:lnTo>
                    <a:pt x="4471" y="23"/>
                  </a:lnTo>
                  <a:lnTo>
                    <a:pt x="4440" y="29"/>
                  </a:lnTo>
                  <a:lnTo>
                    <a:pt x="4410" y="39"/>
                  </a:lnTo>
                  <a:lnTo>
                    <a:pt x="4374" y="50"/>
                  </a:lnTo>
                  <a:lnTo>
                    <a:pt x="4332" y="60"/>
                  </a:lnTo>
                  <a:lnTo>
                    <a:pt x="4284" y="76"/>
                  </a:lnTo>
                  <a:lnTo>
                    <a:pt x="4236" y="81"/>
                  </a:lnTo>
                  <a:lnTo>
                    <a:pt x="4183" y="91"/>
                  </a:lnTo>
                  <a:lnTo>
                    <a:pt x="4128" y="96"/>
                  </a:lnTo>
                  <a:lnTo>
                    <a:pt x="4074" y="102"/>
                  </a:lnTo>
                  <a:lnTo>
                    <a:pt x="4020" y="102"/>
                  </a:lnTo>
                  <a:lnTo>
                    <a:pt x="3966" y="102"/>
                  </a:lnTo>
                  <a:lnTo>
                    <a:pt x="3912" y="102"/>
                  </a:lnTo>
                  <a:lnTo>
                    <a:pt x="3858" y="102"/>
                  </a:lnTo>
                  <a:lnTo>
                    <a:pt x="3810" y="102"/>
                  </a:lnTo>
                  <a:lnTo>
                    <a:pt x="3762" y="96"/>
                  </a:lnTo>
                  <a:lnTo>
                    <a:pt x="3726" y="91"/>
                  </a:lnTo>
                  <a:lnTo>
                    <a:pt x="3684" y="81"/>
                  </a:lnTo>
                  <a:lnTo>
                    <a:pt x="3654" y="76"/>
                  </a:lnTo>
                  <a:lnTo>
                    <a:pt x="3642" y="70"/>
                  </a:lnTo>
                  <a:lnTo>
                    <a:pt x="3630" y="65"/>
                  </a:lnTo>
                  <a:lnTo>
                    <a:pt x="3612" y="60"/>
                  </a:lnTo>
                  <a:lnTo>
                    <a:pt x="3594" y="50"/>
                  </a:lnTo>
                  <a:lnTo>
                    <a:pt x="3576" y="50"/>
                  </a:lnTo>
                  <a:lnTo>
                    <a:pt x="3558" y="44"/>
                  </a:lnTo>
                  <a:lnTo>
                    <a:pt x="3540" y="44"/>
                  </a:lnTo>
                  <a:lnTo>
                    <a:pt x="3528" y="44"/>
                  </a:lnTo>
                  <a:lnTo>
                    <a:pt x="3516" y="50"/>
                  </a:lnTo>
                  <a:lnTo>
                    <a:pt x="3504" y="50"/>
                  </a:lnTo>
                  <a:lnTo>
                    <a:pt x="3492" y="55"/>
                  </a:lnTo>
                  <a:lnTo>
                    <a:pt x="3480" y="55"/>
                  </a:lnTo>
                  <a:lnTo>
                    <a:pt x="3468" y="65"/>
                  </a:lnTo>
                  <a:lnTo>
                    <a:pt x="3456" y="70"/>
                  </a:lnTo>
                  <a:lnTo>
                    <a:pt x="3450" y="70"/>
                  </a:lnTo>
                  <a:lnTo>
                    <a:pt x="3420" y="76"/>
                  </a:lnTo>
                  <a:lnTo>
                    <a:pt x="3330" y="81"/>
                  </a:lnTo>
                  <a:lnTo>
                    <a:pt x="3204" y="91"/>
                  </a:lnTo>
                  <a:lnTo>
                    <a:pt x="3126" y="102"/>
                  </a:lnTo>
                  <a:lnTo>
                    <a:pt x="3048" y="112"/>
                  </a:lnTo>
                  <a:lnTo>
                    <a:pt x="2970" y="123"/>
                  </a:lnTo>
                  <a:lnTo>
                    <a:pt x="2904" y="128"/>
                  </a:lnTo>
                  <a:lnTo>
                    <a:pt x="2868" y="128"/>
                  </a:lnTo>
                  <a:lnTo>
                    <a:pt x="2844" y="128"/>
                  </a:lnTo>
                  <a:lnTo>
                    <a:pt x="2814" y="128"/>
                  </a:lnTo>
                  <a:lnTo>
                    <a:pt x="2790" y="128"/>
                  </a:lnTo>
                  <a:lnTo>
                    <a:pt x="2766" y="123"/>
                  </a:lnTo>
                  <a:lnTo>
                    <a:pt x="2742" y="117"/>
                  </a:lnTo>
                  <a:lnTo>
                    <a:pt x="2724" y="112"/>
                  </a:lnTo>
                  <a:lnTo>
                    <a:pt x="2706" y="107"/>
                  </a:lnTo>
                  <a:lnTo>
                    <a:pt x="2704" y="83"/>
                  </a:lnTo>
                  <a:lnTo>
                    <a:pt x="2710" y="56"/>
                  </a:lnTo>
                  <a:lnTo>
                    <a:pt x="2710" y="36"/>
                  </a:lnTo>
                  <a:lnTo>
                    <a:pt x="2696" y="25"/>
                  </a:lnTo>
                  <a:lnTo>
                    <a:pt x="2672" y="36"/>
                  </a:lnTo>
                  <a:lnTo>
                    <a:pt x="2658" y="50"/>
                  </a:lnTo>
                  <a:lnTo>
                    <a:pt x="2638" y="60"/>
                  </a:lnTo>
                  <a:lnTo>
                    <a:pt x="2614" y="76"/>
                  </a:lnTo>
                  <a:lnTo>
                    <a:pt x="2590" y="84"/>
                  </a:lnTo>
                  <a:lnTo>
                    <a:pt x="2558" y="95"/>
                  </a:lnTo>
                  <a:lnTo>
                    <a:pt x="2536" y="98"/>
                  </a:lnTo>
                  <a:lnTo>
                    <a:pt x="2508" y="102"/>
                  </a:lnTo>
                  <a:lnTo>
                    <a:pt x="2478" y="105"/>
                  </a:lnTo>
                  <a:lnTo>
                    <a:pt x="2444" y="109"/>
                  </a:lnTo>
                  <a:lnTo>
                    <a:pt x="2410" y="110"/>
                  </a:lnTo>
                  <a:lnTo>
                    <a:pt x="2374" y="107"/>
                  </a:lnTo>
                  <a:lnTo>
                    <a:pt x="2348" y="103"/>
                  </a:lnTo>
                  <a:lnTo>
                    <a:pt x="2322" y="91"/>
                  </a:lnTo>
                  <a:lnTo>
                    <a:pt x="2304" y="86"/>
                  </a:lnTo>
                  <a:lnTo>
                    <a:pt x="2292" y="81"/>
                  </a:lnTo>
                  <a:lnTo>
                    <a:pt x="2286" y="76"/>
                  </a:lnTo>
                  <a:lnTo>
                    <a:pt x="2274" y="70"/>
                  </a:lnTo>
                  <a:lnTo>
                    <a:pt x="2268" y="65"/>
                  </a:lnTo>
                  <a:lnTo>
                    <a:pt x="2246" y="18"/>
                  </a:lnTo>
                  <a:lnTo>
                    <a:pt x="2224" y="0"/>
                  </a:lnTo>
                  <a:lnTo>
                    <a:pt x="2185" y="3"/>
                  </a:lnTo>
                  <a:lnTo>
                    <a:pt x="2156" y="16"/>
                  </a:lnTo>
                  <a:lnTo>
                    <a:pt x="2126" y="22"/>
                  </a:lnTo>
                  <a:lnTo>
                    <a:pt x="2081" y="49"/>
                  </a:lnTo>
                  <a:lnTo>
                    <a:pt x="2048" y="64"/>
                  </a:lnTo>
                  <a:lnTo>
                    <a:pt x="2018" y="76"/>
                  </a:lnTo>
                  <a:lnTo>
                    <a:pt x="1986" y="96"/>
                  </a:lnTo>
                  <a:lnTo>
                    <a:pt x="1896" y="102"/>
                  </a:lnTo>
                  <a:lnTo>
                    <a:pt x="1794" y="102"/>
                  </a:lnTo>
                  <a:lnTo>
                    <a:pt x="1692" y="102"/>
                  </a:lnTo>
                  <a:lnTo>
                    <a:pt x="1644" y="102"/>
                  </a:lnTo>
                  <a:lnTo>
                    <a:pt x="1602" y="96"/>
                  </a:lnTo>
                  <a:lnTo>
                    <a:pt x="1560" y="91"/>
                  </a:lnTo>
                  <a:lnTo>
                    <a:pt x="1524" y="86"/>
                  </a:lnTo>
                  <a:lnTo>
                    <a:pt x="1506" y="86"/>
                  </a:lnTo>
                  <a:lnTo>
                    <a:pt x="1494" y="81"/>
                  </a:lnTo>
                  <a:lnTo>
                    <a:pt x="1482" y="76"/>
                  </a:lnTo>
                  <a:lnTo>
                    <a:pt x="1476" y="70"/>
                  </a:lnTo>
                  <a:lnTo>
                    <a:pt x="1458" y="65"/>
                  </a:lnTo>
                  <a:lnTo>
                    <a:pt x="1440" y="55"/>
                  </a:lnTo>
                  <a:lnTo>
                    <a:pt x="1428" y="50"/>
                  </a:lnTo>
                  <a:lnTo>
                    <a:pt x="1410" y="50"/>
                  </a:lnTo>
                  <a:lnTo>
                    <a:pt x="1398" y="44"/>
                  </a:lnTo>
                  <a:lnTo>
                    <a:pt x="1386" y="44"/>
                  </a:lnTo>
                  <a:lnTo>
                    <a:pt x="1374" y="44"/>
                  </a:lnTo>
                  <a:lnTo>
                    <a:pt x="1356" y="44"/>
                  </a:lnTo>
                  <a:lnTo>
                    <a:pt x="1344" y="44"/>
                  </a:lnTo>
                  <a:lnTo>
                    <a:pt x="1332" y="50"/>
                  </a:lnTo>
                  <a:lnTo>
                    <a:pt x="1308" y="55"/>
                  </a:lnTo>
                  <a:lnTo>
                    <a:pt x="1260" y="70"/>
                  </a:lnTo>
                  <a:lnTo>
                    <a:pt x="1218" y="86"/>
                  </a:lnTo>
                  <a:lnTo>
                    <a:pt x="1176" y="96"/>
                  </a:lnTo>
                  <a:lnTo>
                    <a:pt x="1140" y="107"/>
                  </a:lnTo>
                  <a:lnTo>
                    <a:pt x="1098" y="117"/>
                  </a:lnTo>
                  <a:lnTo>
                    <a:pt x="1062" y="128"/>
                  </a:lnTo>
                  <a:lnTo>
                    <a:pt x="1020" y="133"/>
                  </a:lnTo>
                  <a:lnTo>
                    <a:pt x="948" y="143"/>
                  </a:lnTo>
                  <a:lnTo>
                    <a:pt x="882" y="149"/>
                  </a:lnTo>
                  <a:lnTo>
                    <a:pt x="822" y="149"/>
                  </a:lnTo>
                  <a:lnTo>
                    <a:pt x="762" y="143"/>
                  </a:lnTo>
                  <a:lnTo>
                    <a:pt x="708" y="138"/>
                  </a:lnTo>
                  <a:lnTo>
                    <a:pt x="654" y="128"/>
                  </a:lnTo>
                  <a:lnTo>
                    <a:pt x="612" y="117"/>
                  </a:lnTo>
                  <a:lnTo>
                    <a:pt x="570" y="107"/>
                  </a:lnTo>
                  <a:lnTo>
                    <a:pt x="534" y="96"/>
                  </a:lnTo>
                  <a:lnTo>
                    <a:pt x="504" y="86"/>
                  </a:lnTo>
                  <a:lnTo>
                    <a:pt x="480" y="76"/>
                  </a:lnTo>
                  <a:lnTo>
                    <a:pt x="462" y="65"/>
                  </a:lnTo>
                  <a:lnTo>
                    <a:pt x="444" y="55"/>
                  </a:lnTo>
                  <a:lnTo>
                    <a:pt x="426" y="44"/>
                  </a:lnTo>
                  <a:lnTo>
                    <a:pt x="408" y="34"/>
                  </a:lnTo>
                  <a:lnTo>
                    <a:pt x="402" y="34"/>
                  </a:lnTo>
                  <a:lnTo>
                    <a:pt x="396" y="34"/>
                  </a:lnTo>
                  <a:lnTo>
                    <a:pt x="390" y="34"/>
                  </a:lnTo>
                  <a:lnTo>
                    <a:pt x="390" y="34"/>
                  </a:lnTo>
                  <a:lnTo>
                    <a:pt x="384" y="34"/>
                  </a:lnTo>
                  <a:lnTo>
                    <a:pt x="378" y="39"/>
                  </a:lnTo>
                  <a:lnTo>
                    <a:pt x="372" y="44"/>
                  </a:lnTo>
                  <a:lnTo>
                    <a:pt x="360" y="55"/>
                  </a:lnTo>
                  <a:lnTo>
                    <a:pt x="348" y="65"/>
                  </a:lnTo>
                  <a:lnTo>
                    <a:pt x="342" y="70"/>
                  </a:lnTo>
                  <a:lnTo>
                    <a:pt x="336" y="76"/>
                  </a:lnTo>
                  <a:lnTo>
                    <a:pt x="324" y="86"/>
                  </a:lnTo>
                  <a:lnTo>
                    <a:pt x="306" y="91"/>
                  </a:lnTo>
                  <a:lnTo>
                    <a:pt x="288" y="96"/>
                  </a:lnTo>
                  <a:lnTo>
                    <a:pt x="264" y="102"/>
                  </a:lnTo>
                  <a:lnTo>
                    <a:pt x="240" y="107"/>
                  </a:lnTo>
                  <a:lnTo>
                    <a:pt x="216" y="112"/>
                  </a:lnTo>
                  <a:lnTo>
                    <a:pt x="192" y="112"/>
                  </a:lnTo>
                  <a:lnTo>
                    <a:pt x="168" y="117"/>
                  </a:lnTo>
                  <a:lnTo>
                    <a:pt x="145" y="117"/>
                  </a:lnTo>
                  <a:lnTo>
                    <a:pt x="120" y="117"/>
                  </a:lnTo>
                  <a:lnTo>
                    <a:pt x="90" y="112"/>
                  </a:lnTo>
                  <a:lnTo>
                    <a:pt x="66" y="112"/>
                  </a:lnTo>
                  <a:lnTo>
                    <a:pt x="42" y="107"/>
                  </a:lnTo>
                  <a:lnTo>
                    <a:pt x="24" y="102"/>
                  </a:lnTo>
                  <a:lnTo>
                    <a:pt x="0" y="96"/>
                  </a:lnTo>
                  <a:lnTo>
                    <a:pt x="0" y="445"/>
                  </a:lnTo>
                  <a:lnTo>
                    <a:pt x="5760" y="445"/>
                  </a:lnTo>
                  <a:lnTo>
                    <a:pt x="5760" y="445"/>
                  </a:lnTo>
                  <a:lnTo>
                    <a:pt x="5760" y="445"/>
                  </a:lnTo>
                </a:path>
              </a:pathLst>
            </a:custGeom>
            <a:solidFill>
              <a:schemeClr val="accent2">
                <a:alpha val="50000"/>
              </a:schemeClr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33175" name="Freeform 23"/>
            <p:cNvSpPr>
              <a:spLocks/>
            </p:cNvSpPr>
            <p:nvPr userDrawn="1"/>
          </p:nvSpPr>
          <p:spPr bwMode="hidden">
            <a:xfrm>
              <a:off x="0" y="3867"/>
              <a:ext cx="5770" cy="174"/>
            </a:xfrm>
            <a:custGeom>
              <a:avLst/>
              <a:gdLst/>
              <a:ahLst/>
              <a:cxnLst>
                <a:cxn ang="0">
                  <a:pos x="4993" y="66"/>
                </a:cxn>
                <a:cxn ang="0">
                  <a:pos x="4771" y="132"/>
                </a:cxn>
                <a:cxn ang="0">
                  <a:pos x="4640" y="96"/>
                </a:cxn>
                <a:cxn ang="0">
                  <a:pos x="4598" y="36"/>
                </a:cxn>
                <a:cxn ang="0">
                  <a:pos x="4478" y="30"/>
                </a:cxn>
                <a:cxn ang="0">
                  <a:pos x="4186" y="108"/>
                </a:cxn>
                <a:cxn ang="0">
                  <a:pos x="3815" y="120"/>
                </a:cxn>
                <a:cxn ang="0">
                  <a:pos x="3617" y="72"/>
                </a:cxn>
                <a:cxn ang="0">
                  <a:pos x="3510" y="60"/>
                </a:cxn>
                <a:cxn ang="0">
                  <a:pos x="3336" y="96"/>
                </a:cxn>
                <a:cxn ang="0">
                  <a:pos x="2846" y="150"/>
                </a:cxn>
                <a:cxn ang="0">
                  <a:pos x="2703" y="96"/>
                </a:cxn>
                <a:cxn ang="0">
                  <a:pos x="2619" y="90"/>
                </a:cxn>
                <a:cxn ang="0">
                  <a:pos x="2416" y="132"/>
                </a:cxn>
                <a:cxn ang="0">
                  <a:pos x="2278" y="84"/>
                </a:cxn>
                <a:cxn ang="0">
                  <a:pos x="2151" y="36"/>
                </a:cxn>
                <a:cxn ang="0">
                  <a:pos x="1947" y="120"/>
                </a:cxn>
                <a:cxn ang="0">
                  <a:pos x="1525" y="102"/>
                </a:cxn>
                <a:cxn ang="0">
                  <a:pos x="1429" y="60"/>
                </a:cxn>
                <a:cxn ang="0">
                  <a:pos x="1333" y="60"/>
                </a:cxn>
                <a:cxn ang="0">
                  <a:pos x="1058" y="150"/>
                </a:cxn>
                <a:cxn ang="0">
                  <a:pos x="652" y="150"/>
                </a:cxn>
                <a:cxn ang="0">
                  <a:pos x="442" y="66"/>
                </a:cxn>
                <a:cxn ang="0">
                  <a:pos x="377" y="48"/>
                </a:cxn>
                <a:cxn ang="0">
                  <a:pos x="305" y="108"/>
                </a:cxn>
                <a:cxn ang="0">
                  <a:pos x="144" y="138"/>
                </a:cxn>
                <a:cxn ang="0">
                  <a:pos x="0" y="96"/>
                </a:cxn>
                <a:cxn ang="0">
                  <a:pos x="167" y="120"/>
                </a:cxn>
                <a:cxn ang="0">
                  <a:pos x="323" y="84"/>
                </a:cxn>
                <a:cxn ang="0">
                  <a:pos x="383" y="24"/>
                </a:cxn>
                <a:cxn ang="0">
                  <a:pos x="460" y="60"/>
                </a:cxn>
                <a:cxn ang="0">
                  <a:pos x="706" y="144"/>
                </a:cxn>
                <a:cxn ang="0">
                  <a:pos x="1100" y="120"/>
                </a:cxn>
                <a:cxn ang="0">
                  <a:pos x="1345" y="36"/>
                </a:cxn>
                <a:cxn ang="0">
                  <a:pos x="1441" y="48"/>
                </a:cxn>
                <a:cxn ang="0">
                  <a:pos x="1561" y="90"/>
                </a:cxn>
                <a:cxn ang="0">
                  <a:pos x="1971" y="96"/>
                </a:cxn>
                <a:cxn ang="0">
                  <a:pos x="2235" y="3"/>
                </a:cxn>
                <a:cxn ang="0">
                  <a:pos x="2350" y="102"/>
                </a:cxn>
                <a:cxn ang="0">
                  <a:pos x="2559" y="96"/>
                </a:cxn>
                <a:cxn ang="0">
                  <a:pos x="2715" y="24"/>
                </a:cxn>
                <a:cxn ang="0">
                  <a:pos x="2792" y="132"/>
                </a:cxn>
                <a:cxn ang="0">
                  <a:pos x="3127" y="102"/>
                </a:cxn>
                <a:cxn ang="0">
                  <a:pos x="3486" y="48"/>
                </a:cxn>
                <a:cxn ang="0">
                  <a:pos x="3582" y="42"/>
                </a:cxn>
                <a:cxn ang="0">
                  <a:pos x="3731" y="90"/>
                </a:cxn>
                <a:cxn ang="0">
                  <a:pos x="4078" y="102"/>
                </a:cxn>
                <a:cxn ang="0">
                  <a:pos x="4419" y="30"/>
                </a:cxn>
                <a:cxn ang="0">
                  <a:pos x="4574" y="6"/>
                </a:cxn>
                <a:cxn ang="0">
                  <a:pos x="4628" y="60"/>
                </a:cxn>
                <a:cxn ang="0">
                  <a:pos x="4724" y="108"/>
                </a:cxn>
                <a:cxn ang="0">
                  <a:pos x="4927" y="84"/>
                </a:cxn>
                <a:cxn ang="0">
                  <a:pos x="5118" y="14"/>
                </a:cxn>
                <a:cxn ang="0">
                  <a:pos x="5280" y="9"/>
                </a:cxn>
                <a:cxn ang="0">
                  <a:pos x="5453" y="36"/>
                </a:cxn>
                <a:cxn ang="0">
                  <a:pos x="5465" y="72"/>
                </a:cxn>
                <a:cxn ang="0">
                  <a:pos x="5656" y="90"/>
                </a:cxn>
                <a:cxn ang="0">
                  <a:pos x="5710" y="102"/>
                </a:cxn>
                <a:cxn ang="0">
                  <a:pos x="5477" y="90"/>
                </a:cxn>
                <a:cxn ang="0">
                  <a:pos x="5453" y="60"/>
                </a:cxn>
                <a:cxn ang="0">
                  <a:pos x="5393" y="30"/>
                </a:cxn>
                <a:cxn ang="0">
                  <a:pos x="5219" y="24"/>
                </a:cxn>
              </a:cxnLst>
              <a:rect l="0" t="0" r="r" b="b"/>
              <a:pathLst>
                <a:path w="5770" h="174">
                  <a:moveTo>
                    <a:pt x="5151" y="24"/>
                  </a:moveTo>
                  <a:lnTo>
                    <a:pt x="5127" y="26"/>
                  </a:lnTo>
                  <a:lnTo>
                    <a:pt x="5082" y="30"/>
                  </a:lnTo>
                  <a:lnTo>
                    <a:pt x="5049" y="38"/>
                  </a:lnTo>
                  <a:lnTo>
                    <a:pt x="5029" y="48"/>
                  </a:lnTo>
                  <a:lnTo>
                    <a:pt x="5017" y="54"/>
                  </a:lnTo>
                  <a:lnTo>
                    <a:pt x="4993" y="66"/>
                  </a:lnTo>
                  <a:lnTo>
                    <a:pt x="4957" y="84"/>
                  </a:lnTo>
                  <a:lnTo>
                    <a:pt x="4927" y="102"/>
                  </a:lnTo>
                  <a:lnTo>
                    <a:pt x="4891" y="114"/>
                  </a:lnTo>
                  <a:lnTo>
                    <a:pt x="4861" y="120"/>
                  </a:lnTo>
                  <a:lnTo>
                    <a:pt x="4831" y="126"/>
                  </a:lnTo>
                  <a:lnTo>
                    <a:pt x="4801" y="132"/>
                  </a:lnTo>
                  <a:lnTo>
                    <a:pt x="4771" y="132"/>
                  </a:lnTo>
                  <a:lnTo>
                    <a:pt x="4748" y="132"/>
                  </a:lnTo>
                  <a:lnTo>
                    <a:pt x="4724" y="126"/>
                  </a:lnTo>
                  <a:lnTo>
                    <a:pt x="4706" y="120"/>
                  </a:lnTo>
                  <a:lnTo>
                    <a:pt x="4682" y="114"/>
                  </a:lnTo>
                  <a:lnTo>
                    <a:pt x="4670" y="108"/>
                  </a:lnTo>
                  <a:lnTo>
                    <a:pt x="4652" y="102"/>
                  </a:lnTo>
                  <a:lnTo>
                    <a:pt x="4640" y="96"/>
                  </a:lnTo>
                  <a:lnTo>
                    <a:pt x="4634" y="84"/>
                  </a:lnTo>
                  <a:lnTo>
                    <a:pt x="4628" y="78"/>
                  </a:lnTo>
                  <a:lnTo>
                    <a:pt x="4622" y="66"/>
                  </a:lnTo>
                  <a:lnTo>
                    <a:pt x="4616" y="54"/>
                  </a:lnTo>
                  <a:lnTo>
                    <a:pt x="4610" y="48"/>
                  </a:lnTo>
                  <a:lnTo>
                    <a:pt x="4604" y="42"/>
                  </a:lnTo>
                  <a:lnTo>
                    <a:pt x="4598" y="36"/>
                  </a:lnTo>
                  <a:lnTo>
                    <a:pt x="4586" y="30"/>
                  </a:lnTo>
                  <a:lnTo>
                    <a:pt x="4574" y="24"/>
                  </a:lnTo>
                  <a:lnTo>
                    <a:pt x="4562" y="18"/>
                  </a:lnTo>
                  <a:lnTo>
                    <a:pt x="4544" y="18"/>
                  </a:lnTo>
                  <a:lnTo>
                    <a:pt x="4526" y="18"/>
                  </a:lnTo>
                  <a:lnTo>
                    <a:pt x="4502" y="24"/>
                  </a:lnTo>
                  <a:lnTo>
                    <a:pt x="4478" y="30"/>
                  </a:lnTo>
                  <a:lnTo>
                    <a:pt x="4449" y="36"/>
                  </a:lnTo>
                  <a:lnTo>
                    <a:pt x="4419" y="48"/>
                  </a:lnTo>
                  <a:lnTo>
                    <a:pt x="4383" y="60"/>
                  </a:lnTo>
                  <a:lnTo>
                    <a:pt x="4341" y="72"/>
                  </a:lnTo>
                  <a:lnTo>
                    <a:pt x="4287" y="90"/>
                  </a:lnTo>
                  <a:lnTo>
                    <a:pt x="4239" y="96"/>
                  </a:lnTo>
                  <a:lnTo>
                    <a:pt x="4186" y="108"/>
                  </a:lnTo>
                  <a:lnTo>
                    <a:pt x="4132" y="114"/>
                  </a:lnTo>
                  <a:lnTo>
                    <a:pt x="4078" y="120"/>
                  </a:lnTo>
                  <a:lnTo>
                    <a:pt x="4024" y="120"/>
                  </a:lnTo>
                  <a:lnTo>
                    <a:pt x="3970" y="120"/>
                  </a:lnTo>
                  <a:lnTo>
                    <a:pt x="3916" y="120"/>
                  </a:lnTo>
                  <a:lnTo>
                    <a:pt x="3863" y="120"/>
                  </a:lnTo>
                  <a:lnTo>
                    <a:pt x="3815" y="120"/>
                  </a:lnTo>
                  <a:lnTo>
                    <a:pt x="3767" y="114"/>
                  </a:lnTo>
                  <a:lnTo>
                    <a:pt x="3731" y="108"/>
                  </a:lnTo>
                  <a:lnTo>
                    <a:pt x="3689" y="96"/>
                  </a:lnTo>
                  <a:lnTo>
                    <a:pt x="3659" y="90"/>
                  </a:lnTo>
                  <a:lnTo>
                    <a:pt x="3647" y="84"/>
                  </a:lnTo>
                  <a:lnTo>
                    <a:pt x="3635" y="78"/>
                  </a:lnTo>
                  <a:lnTo>
                    <a:pt x="3617" y="72"/>
                  </a:lnTo>
                  <a:lnTo>
                    <a:pt x="3600" y="60"/>
                  </a:lnTo>
                  <a:lnTo>
                    <a:pt x="3582" y="60"/>
                  </a:lnTo>
                  <a:lnTo>
                    <a:pt x="3564" y="54"/>
                  </a:lnTo>
                  <a:lnTo>
                    <a:pt x="3546" y="54"/>
                  </a:lnTo>
                  <a:lnTo>
                    <a:pt x="3534" y="54"/>
                  </a:lnTo>
                  <a:lnTo>
                    <a:pt x="3522" y="60"/>
                  </a:lnTo>
                  <a:lnTo>
                    <a:pt x="3510" y="60"/>
                  </a:lnTo>
                  <a:lnTo>
                    <a:pt x="3498" y="66"/>
                  </a:lnTo>
                  <a:lnTo>
                    <a:pt x="3486" y="66"/>
                  </a:lnTo>
                  <a:lnTo>
                    <a:pt x="3474" y="78"/>
                  </a:lnTo>
                  <a:lnTo>
                    <a:pt x="3462" y="84"/>
                  </a:lnTo>
                  <a:lnTo>
                    <a:pt x="3456" y="84"/>
                  </a:lnTo>
                  <a:lnTo>
                    <a:pt x="3426" y="90"/>
                  </a:lnTo>
                  <a:lnTo>
                    <a:pt x="3336" y="96"/>
                  </a:lnTo>
                  <a:lnTo>
                    <a:pt x="3205" y="108"/>
                  </a:lnTo>
                  <a:lnTo>
                    <a:pt x="3127" y="120"/>
                  </a:lnTo>
                  <a:lnTo>
                    <a:pt x="3049" y="132"/>
                  </a:lnTo>
                  <a:lnTo>
                    <a:pt x="2972" y="144"/>
                  </a:lnTo>
                  <a:lnTo>
                    <a:pt x="2906" y="150"/>
                  </a:lnTo>
                  <a:lnTo>
                    <a:pt x="2870" y="150"/>
                  </a:lnTo>
                  <a:lnTo>
                    <a:pt x="2846" y="150"/>
                  </a:lnTo>
                  <a:lnTo>
                    <a:pt x="2816" y="150"/>
                  </a:lnTo>
                  <a:lnTo>
                    <a:pt x="2792" y="150"/>
                  </a:lnTo>
                  <a:lnTo>
                    <a:pt x="2768" y="144"/>
                  </a:lnTo>
                  <a:lnTo>
                    <a:pt x="2744" y="138"/>
                  </a:lnTo>
                  <a:lnTo>
                    <a:pt x="2727" y="132"/>
                  </a:lnTo>
                  <a:lnTo>
                    <a:pt x="2709" y="126"/>
                  </a:lnTo>
                  <a:lnTo>
                    <a:pt x="2703" y="96"/>
                  </a:lnTo>
                  <a:lnTo>
                    <a:pt x="2703" y="78"/>
                  </a:lnTo>
                  <a:lnTo>
                    <a:pt x="2709" y="42"/>
                  </a:lnTo>
                  <a:lnTo>
                    <a:pt x="2697" y="36"/>
                  </a:lnTo>
                  <a:lnTo>
                    <a:pt x="2673" y="42"/>
                  </a:lnTo>
                  <a:lnTo>
                    <a:pt x="2661" y="60"/>
                  </a:lnTo>
                  <a:lnTo>
                    <a:pt x="2643" y="72"/>
                  </a:lnTo>
                  <a:lnTo>
                    <a:pt x="2619" y="90"/>
                  </a:lnTo>
                  <a:lnTo>
                    <a:pt x="2595" y="102"/>
                  </a:lnTo>
                  <a:lnTo>
                    <a:pt x="2559" y="114"/>
                  </a:lnTo>
                  <a:lnTo>
                    <a:pt x="2541" y="114"/>
                  </a:lnTo>
                  <a:lnTo>
                    <a:pt x="2511" y="120"/>
                  </a:lnTo>
                  <a:lnTo>
                    <a:pt x="2481" y="126"/>
                  </a:lnTo>
                  <a:lnTo>
                    <a:pt x="2446" y="126"/>
                  </a:lnTo>
                  <a:lnTo>
                    <a:pt x="2416" y="132"/>
                  </a:lnTo>
                  <a:lnTo>
                    <a:pt x="2380" y="126"/>
                  </a:lnTo>
                  <a:lnTo>
                    <a:pt x="2350" y="120"/>
                  </a:lnTo>
                  <a:lnTo>
                    <a:pt x="2326" y="108"/>
                  </a:lnTo>
                  <a:lnTo>
                    <a:pt x="2308" y="102"/>
                  </a:lnTo>
                  <a:lnTo>
                    <a:pt x="2296" y="96"/>
                  </a:lnTo>
                  <a:lnTo>
                    <a:pt x="2290" y="90"/>
                  </a:lnTo>
                  <a:lnTo>
                    <a:pt x="2278" y="84"/>
                  </a:lnTo>
                  <a:lnTo>
                    <a:pt x="2272" y="78"/>
                  </a:lnTo>
                  <a:lnTo>
                    <a:pt x="2250" y="57"/>
                  </a:lnTo>
                  <a:lnTo>
                    <a:pt x="2243" y="35"/>
                  </a:lnTo>
                  <a:lnTo>
                    <a:pt x="2228" y="18"/>
                  </a:lnTo>
                  <a:lnTo>
                    <a:pt x="2208" y="18"/>
                  </a:lnTo>
                  <a:lnTo>
                    <a:pt x="2172" y="24"/>
                  </a:lnTo>
                  <a:lnTo>
                    <a:pt x="2151" y="36"/>
                  </a:lnTo>
                  <a:lnTo>
                    <a:pt x="2127" y="51"/>
                  </a:lnTo>
                  <a:lnTo>
                    <a:pt x="2097" y="60"/>
                  </a:lnTo>
                  <a:lnTo>
                    <a:pt x="2073" y="72"/>
                  </a:lnTo>
                  <a:lnTo>
                    <a:pt x="2046" y="87"/>
                  </a:lnTo>
                  <a:lnTo>
                    <a:pt x="2007" y="102"/>
                  </a:lnTo>
                  <a:lnTo>
                    <a:pt x="1977" y="114"/>
                  </a:lnTo>
                  <a:lnTo>
                    <a:pt x="1947" y="120"/>
                  </a:lnTo>
                  <a:lnTo>
                    <a:pt x="1895" y="120"/>
                  </a:lnTo>
                  <a:lnTo>
                    <a:pt x="1794" y="120"/>
                  </a:lnTo>
                  <a:lnTo>
                    <a:pt x="1692" y="120"/>
                  </a:lnTo>
                  <a:lnTo>
                    <a:pt x="1644" y="120"/>
                  </a:lnTo>
                  <a:lnTo>
                    <a:pt x="1602" y="114"/>
                  </a:lnTo>
                  <a:lnTo>
                    <a:pt x="1561" y="108"/>
                  </a:lnTo>
                  <a:lnTo>
                    <a:pt x="1525" y="102"/>
                  </a:lnTo>
                  <a:lnTo>
                    <a:pt x="1507" y="102"/>
                  </a:lnTo>
                  <a:lnTo>
                    <a:pt x="1495" y="96"/>
                  </a:lnTo>
                  <a:lnTo>
                    <a:pt x="1483" y="90"/>
                  </a:lnTo>
                  <a:lnTo>
                    <a:pt x="1477" y="84"/>
                  </a:lnTo>
                  <a:lnTo>
                    <a:pt x="1459" y="78"/>
                  </a:lnTo>
                  <a:lnTo>
                    <a:pt x="1441" y="66"/>
                  </a:lnTo>
                  <a:lnTo>
                    <a:pt x="1429" y="60"/>
                  </a:lnTo>
                  <a:lnTo>
                    <a:pt x="1411" y="60"/>
                  </a:lnTo>
                  <a:lnTo>
                    <a:pt x="1399" y="54"/>
                  </a:lnTo>
                  <a:lnTo>
                    <a:pt x="1387" y="54"/>
                  </a:lnTo>
                  <a:lnTo>
                    <a:pt x="1375" y="54"/>
                  </a:lnTo>
                  <a:lnTo>
                    <a:pt x="1357" y="54"/>
                  </a:lnTo>
                  <a:lnTo>
                    <a:pt x="1345" y="54"/>
                  </a:lnTo>
                  <a:lnTo>
                    <a:pt x="1333" y="60"/>
                  </a:lnTo>
                  <a:lnTo>
                    <a:pt x="1309" y="66"/>
                  </a:lnTo>
                  <a:lnTo>
                    <a:pt x="1262" y="84"/>
                  </a:lnTo>
                  <a:lnTo>
                    <a:pt x="1220" y="102"/>
                  </a:lnTo>
                  <a:lnTo>
                    <a:pt x="1178" y="114"/>
                  </a:lnTo>
                  <a:lnTo>
                    <a:pt x="1142" y="126"/>
                  </a:lnTo>
                  <a:lnTo>
                    <a:pt x="1100" y="138"/>
                  </a:lnTo>
                  <a:lnTo>
                    <a:pt x="1058" y="150"/>
                  </a:lnTo>
                  <a:lnTo>
                    <a:pt x="1016" y="156"/>
                  </a:lnTo>
                  <a:lnTo>
                    <a:pt x="945" y="168"/>
                  </a:lnTo>
                  <a:lnTo>
                    <a:pt x="879" y="174"/>
                  </a:lnTo>
                  <a:lnTo>
                    <a:pt x="819" y="174"/>
                  </a:lnTo>
                  <a:lnTo>
                    <a:pt x="759" y="168"/>
                  </a:lnTo>
                  <a:lnTo>
                    <a:pt x="706" y="162"/>
                  </a:lnTo>
                  <a:lnTo>
                    <a:pt x="652" y="150"/>
                  </a:lnTo>
                  <a:lnTo>
                    <a:pt x="610" y="138"/>
                  </a:lnTo>
                  <a:lnTo>
                    <a:pt x="568" y="126"/>
                  </a:lnTo>
                  <a:lnTo>
                    <a:pt x="532" y="114"/>
                  </a:lnTo>
                  <a:lnTo>
                    <a:pt x="502" y="102"/>
                  </a:lnTo>
                  <a:lnTo>
                    <a:pt x="478" y="90"/>
                  </a:lnTo>
                  <a:lnTo>
                    <a:pt x="460" y="78"/>
                  </a:lnTo>
                  <a:lnTo>
                    <a:pt x="442" y="66"/>
                  </a:lnTo>
                  <a:lnTo>
                    <a:pt x="425" y="54"/>
                  </a:lnTo>
                  <a:lnTo>
                    <a:pt x="407" y="42"/>
                  </a:lnTo>
                  <a:lnTo>
                    <a:pt x="401" y="42"/>
                  </a:lnTo>
                  <a:lnTo>
                    <a:pt x="395" y="42"/>
                  </a:lnTo>
                  <a:lnTo>
                    <a:pt x="389" y="42"/>
                  </a:lnTo>
                  <a:lnTo>
                    <a:pt x="383" y="42"/>
                  </a:lnTo>
                  <a:lnTo>
                    <a:pt x="377" y="48"/>
                  </a:lnTo>
                  <a:lnTo>
                    <a:pt x="371" y="54"/>
                  </a:lnTo>
                  <a:lnTo>
                    <a:pt x="359" y="66"/>
                  </a:lnTo>
                  <a:lnTo>
                    <a:pt x="347" y="78"/>
                  </a:lnTo>
                  <a:lnTo>
                    <a:pt x="341" y="84"/>
                  </a:lnTo>
                  <a:lnTo>
                    <a:pt x="335" y="90"/>
                  </a:lnTo>
                  <a:lnTo>
                    <a:pt x="323" y="102"/>
                  </a:lnTo>
                  <a:lnTo>
                    <a:pt x="305" y="108"/>
                  </a:lnTo>
                  <a:lnTo>
                    <a:pt x="287" y="114"/>
                  </a:lnTo>
                  <a:lnTo>
                    <a:pt x="263" y="120"/>
                  </a:lnTo>
                  <a:lnTo>
                    <a:pt x="239" y="126"/>
                  </a:lnTo>
                  <a:lnTo>
                    <a:pt x="215" y="132"/>
                  </a:lnTo>
                  <a:lnTo>
                    <a:pt x="191" y="132"/>
                  </a:lnTo>
                  <a:lnTo>
                    <a:pt x="167" y="138"/>
                  </a:lnTo>
                  <a:lnTo>
                    <a:pt x="144" y="138"/>
                  </a:lnTo>
                  <a:lnTo>
                    <a:pt x="120" y="138"/>
                  </a:lnTo>
                  <a:lnTo>
                    <a:pt x="90" y="132"/>
                  </a:lnTo>
                  <a:lnTo>
                    <a:pt x="66" y="132"/>
                  </a:lnTo>
                  <a:lnTo>
                    <a:pt x="42" y="126"/>
                  </a:lnTo>
                  <a:lnTo>
                    <a:pt x="24" y="120"/>
                  </a:lnTo>
                  <a:lnTo>
                    <a:pt x="0" y="114"/>
                  </a:lnTo>
                  <a:lnTo>
                    <a:pt x="0" y="96"/>
                  </a:lnTo>
                  <a:lnTo>
                    <a:pt x="24" y="102"/>
                  </a:lnTo>
                  <a:lnTo>
                    <a:pt x="42" y="108"/>
                  </a:lnTo>
                  <a:lnTo>
                    <a:pt x="66" y="114"/>
                  </a:lnTo>
                  <a:lnTo>
                    <a:pt x="90" y="114"/>
                  </a:lnTo>
                  <a:lnTo>
                    <a:pt x="120" y="120"/>
                  </a:lnTo>
                  <a:lnTo>
                    <a:pt x="144" y="120"/>
                  </a:lnTo>
                  <a:lnTo>
                    <a:pt x="167" y="120"/>
                  </a:lnTo>
                  <a:lnTo>
                    <a:pt x="191" y="114"/>
                  </a:lnTo>
                  <a:lnTo>
                    <a:pt x="215" y="114"/>
                  </a:lnTo>
                  <a:lnTo>
                    <a:pt x="239" y="108"/>
                  </a:lnTo>
                  <a:lnTo>
                    <a:pt x="263" y="102"/>
                  </a:lnTo>
                  <a:lnTo>
                    <a:pt x="287" y="96"/>
                  </a:lnTo>
                  <a:lnTo>
                    <a:pt x="305" y="90"/>
                  </a:lnTo>
                  <a:lnTo>
                    <a:pt x="323" y="84"/>
                  </a:lnTo>
                  <a:lnTo>
                    <a:pt x="335" y="72"/>
                  </a:lnTo>
                  <a:lnTo>
                    <a:pt x="341" y="66"/>
                  </a:lnTo>
                  <a:lnTo>
                    <a:pt x="347" y="60"/>
                  </a:lnTo>
                  <a:lnTo>
                    <a:pt x="359" y="48"/>
                  </a:lnTo>
                  <a:lnTo>
                    <a:pt x="371" y="36"/>
                  </a:lnTo>
                  <a:lnTo>
                    <a:pt x="377" y="30"/>
                  </a:lnTo>
                  <a:lnTo>
                    <a:pt x="383" y="24"/>
                  </a:lnTo>
                  <a:lnTo>
                    <a:pt x="389" y="24"/>
                  </a:lnTo>
                  <a:lnTo>
                    <a:pt x="395" y="24"/>
                  </a:lnTo>
                  <a:lnTo>
                    <a:pt x="401" y="24"/>
                  </a:lnTo>
                  <a:lnTo>
                    <a:pt x="407" y="24"/>
                  </a:lnTo>
                  <a:lnTo>
                    <a:pt x="425" y="36"/>
                  </a:lnTo>
                  <a:lnTo>
                    <a:pt x="442" y="48"/>
                  </a:lnTo>
                  <a:lnTo>
                    <a:pt x="460" y="60"/>
                  </a:lnTo>
                  <a:lnTo>
                    <a:pt x="478" y="72"/>
                  </a:lnTo>
                  <a:lnTo>
                    <a:pt x="502" y="84"/>
                  </a:lnTo>
                  <a:lnTo>
                    <a:pt x="532" y="96"/>
                  </a:lnTo>
                  <a:lnTo>
                    <a:pt x="568" y="108"/>
                  </a:lnTo>
                  <a:lnTo>
                    <a:pt x="610" y="120"/>
                  </a:lnTo>
                  <a:lnTo>
                    <a:pt x="652" y="132"/>
                  </a:lnTo>
                  <a:lnTo>
                    <a:pt x="706" y="144"/>
                  </a:lnTo>
                  <a:lnTo>
                    <a:pt x="759" y="150"/>
                  </a:lnTo>
                  <a:lnTo>
                    <a:pt x="819" y="156"/>
                  </a:lnTo>
                  <a:lnTo>
                    <a:pt x="879" y="156"/>
                  </a:lnTo>
                  <a:lnTo>
                    <a:pt x="945" y="150"/>
                  </a:lnTo>
                  <a:lnTo>
                    <a:pt x="1016" y="138"/>
                  </a:lnTo>
                  <a:lnTo>
                    <a:pt x="1058" y="132"/>
                  </a:lnTo>
                  <a:lnTo>
                    <a:pt x="1100" y="120"/>
                  </a:lnTo>
                  <a:lnTo>
                    <a:pt x="1142" y="108"/>
                  </a:lnTo>
                  <a:lnTo>
                    <a:pt x="1178" y="96"/>
                  </a:lnTo>
                  <a:lnTo>
                    <a:pt x="1220" y="84"/>
                  </a:lnTo>
                  <a:lnTo>
                    <a:pt x="1262" y="66"/>
                  </a:lnTo>
                  <a:lnTo>
                    <a:pt x="1309" y="48"/>
                  </a:lnTo>
                  <a:lnTo>
                    <a:pt x="1333" y="42"/>
                  </a:lnTo>
                  <a:lnTo>
                    <a:pt x="1345" y="36"/>
                  </a:lnTo>
                  <a:lnTo>
                    <a:pt x="1357" y="36"/>
                  </a:lnTo>
                  <a:lnTo>
                    <a:pt x="1375" y="36"/>
                  </a:lnTo>
                  <a:lnTo>
                    <a:pt x="1387" y="36"/>
                  </a:lnTo>
                  <a:lnTo>
                    <a:pt x="1399" y="36"/>
                  </a:lnTo>
                  <a:lnTo>
                    <a:pt x="1411" y="42"/>
                  </a:lnTo>
                  <a:lnTo>
                    <a:pt x="1429" y="42"/>
                  </a:lnTo>
                  <a:lnTo>
                    <a:pt x="1441" y="48"/>
                  </a:lnTo>
                  <a:lnTo>
                    <a:pt x="1459" y="60"/>
                  </a:lnTo>
                  <a:lnTo>
                    <a:pt x="1477" y="66"/>
                  </a:lnTo>
                  <a:lnTo>
                    <a:pt x="1483" y="72"/>
                  </a:lnTo>
                  <a:lnTo>
                    <a:pt x="1495" y="78"/>
                  </a:lnTo>
                  <a:lnTo>
                    <a:pt x="1507" y="84"/>
                  </a:lnTo>
                  <a:lnTo>
                    <a:pt x="1525" y="84"/>
                  </a:lnTo>
                  <a:lnTo>
                    <a:pt x="1561" y="90"/>
                  </a:lnTo>
                  <a:lnTo>
                    <a:pt x="1602" y="96"/>
                  </a:lnTo>
                  <a:lnTo>
                    <a:pt x="1644" y="102"/>
                  </a:lnTo>
                  <a:lnTo>
                    <a:pt x="1692" y="102"/>
                  </a:lnTo>
                  <a:lnTo>
                    <a:pt x="1794" y="102"/>
                  </a:lnTo>
                  <a:lnTo>
                    <a:pt x="1895" y="102"/>
                  </a:lnTo>
                  <a:lnTo>
                    <a:pt x="1938" y="102"/>
                  </a:lnTo>
                  <a:lnTo>
                    <a:pt x="1971" y="96"/>
                  </a:lnTo>
                  <a:lnTo>
                    <a:pt x="2019" y="77"/>
                  </a:lnTo>
                  <a:lnTo>
                    <a:pt x="2063" y="57"/>
                  </a:lnTo>
                  <a:lnTo>
                    <a:pt x="2111" y="38"/>
                  </a:lnTo>
                  <a:lnTo>
                    <a:pt x="2145" y="18"/>
                  </a:lnTo>
                  <a:lnTo>
                    <a:pt x="2172" y="9"/>
                  </a:lnTo>
                  <a:lnTo>
                    <a:pt x="2202" y="0"/>
                  </a:lnTo>
                  <a:lnTo>
                    <a:pt x="2235" y="3"/>
                  </a:lnTo>
                  <a:lnTo>
                    <a:pt x="2250" y="24"/>
                  </a:lnTo>
                  <a:lnTo>
                    <a:pt x="2262" y="51"/>
                  </a:lnTo>
                  <a:lnTo>
                    <a:pt x="2290" y="72"/>
                  </a:lnTo>
                  <a:lnTo>
                    <a:pt x="2296" y="78"/>
                  </a:lnTo>
                  <a:lnTo>
                    <a:pt x="2308" y="84"/>
                  </a:lnTo>
                  <a:lnTo>
                    <a:pt x="2326" y="90"/>
                  </a:lnTo>
                  <a:lnTo>
                    <a:pt x="2350" y="102"/>
                  </a:lnTo>
                  <a:lnTo>
                    <a:pt x="2380" y="108"/>
                  </a:lnTo>
                  <a:lnTo>
                    <a:pt x="2416" y="114"/>
                  </a:lnTo>
                  <a:lnTo>
                    <a:pt x="2446" y="108"/>
                  </a:lnTo>
                  <a:lnTo>
                    <a:pt x="2481" y="108"/>
                  </a:lnTo>
                  <a:lnTo>
                    <a:pt x="2511" y="102"/>
                  </a:lnTo>
                  <a:lnTo>
                    <a:pt x="2541" y="96"/>
                  </a:lnTo>
                  <a:lnTo>
                    <a:pt x="2559" y="96"/>
                  </a:lnTo>
                  <a:lnTo>
                    <a:pt x="2595" y="84"/>
                  </a:lnTo>
                  <a:lnTo>
                    <a:pt x="2619" y="72"/>
                  </a:lnTo>
                  <a:lnTo>
                    <a:pt x="2643" y="54"/>
                  </a:lnTo>
                  <a:lnTo>
                    <a:pt x="2661" y="42"/>
                  </a:lnTo>
                  <a:lnTo>
                    <a:pt x="2673" y="24"/>
                  </a:lnTo>
                  <a:lnTo>
                    <a:pt x="2697" y="18"/>
                  </a:lnTo>
                  <a:lnTo>
                    <a:pt x="2715" y="24"/>
                  </a:lnTo>
                  <a:lnTo>
                    <a:pt x="2715" y="48"/>
                  </a:lnTo>
                  <a:lnTo>
                    <a:pt x="2709" y="78"/>
                  </a:lnTo>
                  <a:lnTo>
                    <a:pt x="2709" y="108"/>
                  </a:lnTo>
                  <a:lnTo>
                    <a:pt x="2727" y="114"/>
                  </a:lnTo>
                  <a:lnTo>
                    <a:pt x="2744" y="120"/>
                  </a:lnTo>
                  <a:lnTo>
                    <a:pt x="2768" y="126"/>
                  </a:lnTo>
                  <a:lnTo>
                    <a:pt x="2792" y="132"/>
                  </a:lnTo>
                  <a:lnTo>
                    <a:pt x="2816" y="132"/>
                  </a:lnTo>
                  <a:lnTo>
                    <a:pt x="2846" y="132"/>
                  </a:lnTo>
                  <a:lnTo>
                    <a:pt x="2870" y="132"/>
                  </a:lnTo>
                  <a:lnTo>
                    <a:pt x="2906" y="132"/>
                  </a:lnTo>
                  <a:lnTo>
                    <a:pt x="2972" y="126"/>
                  </a:lnTo>
                  <a:lnTo>
                    <a:pt x="3049" y="114"/>
                  </a:lnTo>
                  <a:lnTo>
                    <a:pt x="3127" y="102"/>
                  </a:lnTo>
                  <a:lnTo>
                    <a:pt x="3205" y="90"/>
                  </a:lnTo>
                  <a:lnTo>
                    <a:pt x="3336" y="78"/>
                  </a:lnTo>
                  <a:lnTo>
                    <a:pt x="3426" y="72"/>
                  </a:lnTo>
                  <a:lnTo>
                    <a:pt x="3456" y="66"/>
                  </a:lnTo>
                  <a:lnTo>
                    <a:pt x="3462" y="66"/>
                  </a:lnTo>
                  <a:lnTo>
                    <a:pt x="3474" y="60"/>
                  </a:lnTo>
                  <a:lnTo>
                    <a:pt x="3486" y="48"/>
                  </a:lnTo>
                  <a:lnTo>
                    <a:pt x="3498" y="48"/>
                  </a:lnTo>
                  <a:lnTo>
                    <a:pt x="3510" y="42"/>
                  </a:lnTo>
                  <a:lnTo>
                    <a:pt x="3522" y="42"/>
                  </a:lnTo>
                  <a:lnTo>
                    <a:pt x="3534" y="36"/>
                  </a:lnTo>
                  <a:lnTo>
                    <a:pt x="3546" y="36"/>
                  </a:lnTo>
                  <a:lnTo>
                    <a:pt x="3564" y="36"/>
                  </a:lnTo>
                  <a:lnTo>
                    <a:pt x="3582" y="42"/>
                  </a:lnTo>
                  <a:lnTo>
                    <a:pt x="3600" y="42"/>
                  </a:lnTo>
                  <a:lnTo>
                    <a:pt x="3617" y="54"/>
                  </a:lnTo>
                  <a:lnTo>
                    <a:pt x="3635" y="60"/>
                  </a:lnTo>
                  <a:lnTo>
                    <a:pt x="3647" y="66"/>
                  </a:lnTo>
                  <a:lnTo>
                    <a:pt x="3659" y="72"/>
                  </a:lnTo>
                  <a:lnTo>
                    <a:pt x="3689" y="78"/>
                  </a:lnTo>
                  <a:lnTo>
                    <a:pt x="3731" y="90"/>
                  </a:lnTo>
                  <a:lnTo>
                    <a:pt x="3767" y="96"/>
                  </a:lnTo>
                  <a:lnTo>
                    <a:pt x="3815" y="102"/>
                  </a:lnTo>
                  <a:lnTo>
                    <a:pt x="3863" y="102"/>
                  </a:lnTo>
                  <a:lnTo>
                    <a:pt x="3916" y="102"/>
                  </a:lnTo>
                  <a:lnTo>
                    <a:pt x="3970" y="102"/>
                  </a:lnTo>
                  <a:lnTo>
                    <a:pt x="4024" y="102"/>
                  </a:lnTo>
                  <a:lnTo>
                    <a:pt x="4078" y="102"/>
                  </a:lnTo>
                  <a:lnTo>
                    <a:pt x="4132" y="96"/>
                  </a:lnTo>
                  <a:lnTo>
                    <a:pt x="4186" y="90"/>
                  </a:lnTo>
                  <a:lnTo>
                    <a:pt x="4239" y="78"/>
                  </a:lnTo>
                  <a:lnTo>
                    <a:pt x="4287" y="72"/>
                  </a:lnTo>
                  <a:lnTo>
                    <a:pt x="4341" y="54"/>
                  </a:lnTo>
                  <a:lnTo>
                    <a:pt x="4383" y="42"/>
                  </a:lnTo>
                  <a:lnTo>
                    <a:pt x="4419" y="30"/>
                  </a:lnTo>
                  <a:lnTo>
                    <a:pt x="4449" y="18"/>
                  </a:lnTo>
                  <a:lnTo>
                    <a:pt x="4478" y="12"/>
                  </a:lnTo>
                  <a:lnTo>
                    <a:pt x="4502" y="6"/>
                  </a:lnTo>
                  <a:lnTo>
                    <a:pt x="4526" y="0"/>
                  </a:lnTo>
                  <a:lnTo>
                    <a:pt x="4544" y="0"/>
                  </a:lnTo>
                  <a:lnTo>
                    <a:pt x="4562" y="0"/>
                  </a:lnTo>
                  <a:lnTo>
                    <a:pt x="4574" y="6"/>
                  </a:lnTo>
                  <a:lnTo>
                    <a:pt x="4586" y="12"/>
                  </a:lnTo>
                  <a:lnTo>
                    <a:pt x="4598" y="18"/>
                  </a:lnTo>
                  <a:lnTo>
                    <a:pt x="4604" y="24"/>
                  </a:lnTo>
                  <a:lnTo>
                    <a:pt x="4610" y="30"/>
                  </a:lnTo>
                  <a:lnTo>
                    <a:pt x="4616" y="36"/>
                  </a:lnTo>
                  <a:lnTo>
                    <a:pt x="4622" y="48"/>
                  </a:lnTo>
                  <a:lnTo>
                    <a:pt x="4628" y="60"/>
                  </a:lnTo>
                  <a:lnTo>
                    <a:pt x="4634" y="66"/>
                  </a:lnTo>
                  <a:lnTo>
                    <a:pt x="4640" y="78"/>
                  </a:lnTo>
                  <a:lnTo>
                    <a:pt x="4652" y="84"/>
                  </a:lnTo>
                  <a:lnTo>
                    <a:pt x="4670" y="90"/>
                  </a:lnTo>
                  <a:lnTo>
                    <a:pt x="4682" y="96"/>
                  </a:lnTo>
                  <a:lnTo>
                    <a:pt x="4706" y="102"/>
                  </a:lnTo>
                  <a:lnTo>
                    <a:pt x="4724" y="108"/>
                  </a:lnTo>
                  <a:lnTo>
                    <a:pt x="4748" y="114"/>
                  </a:lnTo>
                  <a:lnTo>
                    <a:pt x="4771" y="114"/>
                  </a:lnTo>
                  <a:lnTo>
                    <a:pt x="4801" y="114"/>
                  </a:lnTo>
                  <a:lnTo>
                    <a:pt x="4831" y="108"/>
                  </a:lnTo>
                  <a:lnTo>
                    <a:pt x="4861" y="102"/>
                  </a:lnTo>
                  <a:lnTo>
                    <a:pt x="4891" y="96"/>
                  </a:lnTo>
                  <a:lnTo>
                    <a:pt x="4927" y="84"/>
                  </a:lnTo>
                  <a:lnTo>
                    <a:pt x="4957" y="66"/>
                  </a:lnTo>
                  <a:lnTo>
                    <a:pt x="4993" y="48"/>
                  </a:lnTo>
                  <a:lnTo>
                    <a:pt x="5017" y="36"/>
                  </a:lnTo>
                  <a:lnTo>
                    <a:pt x="5029" y="30"/>
                  </a:lnTo>
                  <a:lnTo>
                    <a:pt x="5061" y="24"/>
                  </a:lnTo>
                  <a:lnTo>
                    <a:pt x="5091" y="17"/>
                  </a:lnTo>
                  <a:lnTo>
                    <a:pt x="5118" y="14"/>
                  </a:lnTo>
                  <a:lnTo>
                    <a:pt x="5145" y="9"/>
                  </a:lnTo>
                  <a:lnTo>
                    <a:pt x="5175" y="9"/>
                  </a:lnTo>
                  <a:lnTo>
                    <a:pt x="5199" y="8"/>
                  </a:lnTo>
                  <a:lnTo>
                    <a:pt x="5219" y="9"/>
                  </a:lnTo>
                  <a:lnTo>
                    <a:pt x="5238" y="9"/>
                  </a:lnTo>
                  <a:lnTo>
                    <a:pt x="5258" y="11"/>
                  </a:lnTo>
                  <a:lnTo>
                    <a:pt x="5280" y="9"/>
                  </a:lnTo>
                  <a:lnTo>
                    <a:pt x="5304" y="11"/>
                  </a:lnTo>
                  <a:lnTo>
                    <a:pt x="5327" y="8"/>
                  </a:lnTo>
                  <a:lnTo>
                    <a:pt x="5351" y="8"/>
                  </a:lnTo>
                  <a:lnTo>
                    <a:pt x="5390" y="9"/>
                  </a:lnTo>
                  <a:lnTo>
                    <a:pt x="5435" y="24"/>
                  </a:lnTo>
                  <a:lnTo>
                    <a:pt x="5447" y="30"/>
                  </a:lnTo>
                  <a:lnTo>
                    <a:pt x="5453" y="36"/>
                  </a:lnTo>
                  <a:lnTo>
                    <a:pt x="5453" y="42"/>
                  </a:lnTo>
                  <a:lnTo>
                    <a:pt x="5459" y="48"/>
                  </a:lnTo>
                  <a:lnTo>
                    <a:pt x="5459" y="54"/>
                  </a:lnTo>
                  <a:lnTo>
                    <a:pt x="5459" y="60"/>
                  </a:lnTo>
                  <a:lnTo>
                    <a:pt x="5459" y="66"/>
                  </a:lnTo>
                  <a:lnTo>
                    <a:pt x="5465" y="66"/>
                  </a:lnTo>
                  <a:lnTo>
                    <a:pt x="5465" y="72"/>
                  </a:lnTo>
                  <a:lnTo>
                    <a:pt x="5477" y="72"/>
                  </a:lnTo>
                  <a:lnTo>
                    <a:pt x="5489" y="78"/>
                  </a:lnTo>
                  <a:lnTo>
                    <a:pt x="5501" y="84"/>
                  </a:lnTo>
                  <a:lnTo>
                    <a:pt x="5519" y="84"/>
                  </a:lnTo>
                  <a:lnTo>
                    <a:pt x="5555" y="90"/>
                  </a:lnTo>
                  <a:lnTo>
                    <a:pt x="5603" y="90"/>
                  </a:lnTo>
                  <a:lnTo>
                    <a:pt x="5656" y="90"/>
                  </a:lnTo>
                  <a:lnTo>
                    <a:pt x="5710" y="84"/>
                  </a:lnTo>
                  <a:lnTo>
                    <a:pt x="5740" y="78"/>
                  </a:lnTo>
                  <a:lnTo>
                    <a:pt x="5770" y="72"/>
                  </a:lnTo>
                  <a:lnTo>
                    <a:pt x="5770" y="90"/>
                  </a:lnTo>
                  <a:lnTo>
                    <a:pt x="5770" y="90"/>
                  </a:lnTo>
                  <a:lnTo>
                    <a:pt x="5740" y="96"/>
                  </a:lnTo>
                  <a:lnTo>
                    <a:pt x="5710" y="102"/>
                  </a:lnTo>
                  <a:lnTo>
                    <a:pt x="5656" y="108"/>
                  </a:lnTo>
                  <a:lnTo>
                    <a:pt x="5603" y="108"/>
                  </a:lnTo>
                  <a:lnTo>
                    <a:pt x="5555" y="108"/>
                  </a:lnTo>
                  <a:lnTo>
                    <a:pt x="5519" y="102"/>
                  </a:lnTo>
                  <a:lnTo>
                    <a:pt x="5501" y="102"/>
                  </a:lnTo>
                  <a:lnTo>
                    <a:pt x="5489" y="96"/>
                  </a:lnTo>
                  <a:lnTo>
                    <a:pt x="5477" y="90"/>
                  </a:lnTo>
                  <a:lnTo>
                    <a:pt x="5465" y="90"/>
                  </a:lnTo>
                  <a:lnTo>
                    <a:pt x="5465" y="84"/>
                  </a:lnTo>
                  <a:lnTo>
                    <a:pt x="5459" y="84"/>
                  </a:lnTo>
                  <a:lnTo>
                    <a:pt x="5459" y="78"/>
                  </a:lnTo>
                  <a:lnTo>
                    <a:pt x="5459" y="72"/>
                  </a:lnTo>
                  <a:lnTo>
                    <a:pt x="5459" y="66"/>
                  </a:lnTo>
                  <a:lnTo>
                    <a:pt x="5453" y="60"/>
                  </a:lnTo>
                  <a:lnTo>
                    <a:pt x="5453" y="54"/>
                  </a:lnTo>
                  <a:lnTo>
                    <a:pt x="5447" y="48"/>
                  </a:lnTo>
                  <a:lnTo>
                    <a:pt x="5435" y="42"/>
                  </a:lnTo>
                  <a:lnTo>
                    <a:pt x="5429" y="36"/>
                  </a:lnTo>
                  <a:lnTo>
                    <a:pt x="5423" y="36"/>
                  </a:lnTo>
                  <a:lnTo>
                    <a:pt x="5405" y="30"/>
                  </a:lnTo>
                  <a:lnTo>
                    <a:pt x="5393" y="30"/>
                  </a:lnTo>
                  <a:lnTo>
                    <a:pt x="5370" y="23"/>
                  </a:lnTo>
                  <a:lnTo>
                    <a:pt x="5346" y="24"/>
                  </a:lnTo>
                  <a:lnTo>
                    <a:pt x="5325" y="27"/>
                  </a:lnTo>
                  <a:lnTo>
                    <a:pt x="5298" y="29"/>
                  </a:lnTo>
                  <a:lnTo>
                    <a:pt x="5270" y="29"/>
                  </a:lnTo>
                  <a:lnTo>
                    <a:pt x="5247" y="26"/>
                  </a:lnTo>
                  <a:lnTo>
                    <a:pt x="5219" y="24"/>
                  </a:lnTo>
                  <a:lnTo>
                    <a:pt x="5199" y="21"/>
                  </a:lnTo>
                  <a:lnTo>
                    <a:pt x="5174" y="24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accent2">
                    <a:gamma/>
                    <a:tint val="96863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433176" name="Rectangle 2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33177" name="Rectangle 2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33178" name="Rectangle 2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33179" name="Rectangle 2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41986FCE-BA12-45EE-9F10-06562212FB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433180" name="Rectangle 2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65107E06-2AEA-480C-B17E-58CF4DC1E5F8}" type="datetimeFigureOut">
              <a:rPr lang="ru-RU"/>
              <a:pPr>
                <a:defRPr/>
              </a:pPr>
              <a:t>27.10.2013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565" r:id="rId1"/>
    <p:sldLayoutId id="2147484483" r:id="rId2"/>
    <p:sldLayoutId id="2147484484" r:id="rId3"/>
    <p:sldLayoutId id="2147484485" r:id="rId4"/>
    <p:sldLayoutId id="2147484486" r:id="rId5"/>
    <p:sldLayoutId id="2147484487" r:id="rId6"/>
    <p:sldLayoutId id="2147484488" r:id="rId7"/>
    <p:sldLayoutId id="2147484489" r:id="rId8"/>
    <p:sldLayoutId id="2147484490" r:id="rId9"/>
    <p:sldLayoutId id="2147484491" r:id="rId10"/>
    <p:sldLayoutId id="214748449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oup 2"/>
          <p:cNvGrpSpPr>
            <a:grpSpLocks/>
          </p:cNvGrpSpPr>
          <p:nvPr/>
        </p:nvGrpSpPr>
        <p:grpSpPr bwMode="auto">
          <a:xfrm>
            <a:off x="0" y="0"/>
            <a:ext cx="9144000" cy="6934200"/>
            <a:chOff x="0" y="0"/>
            <a:chExt cx="5760" cy="4368"/>
          </a:xfrm>
        </p:grpSpPr>
        <p:sp>
          <p:nvSpPr>
            <p:cNvPr id="471043" name="Freeform 3"/>
            <p:cNvSpPr>
              <a:spLocks/>
            </p:cNvSpPr>
            <p:nvPr/>
          </p:nvSpPr>
          <p:spPr bwMode="hidden">
            <a:xfrm>
              <a:off x="0" y="2208"/>
              <a:ext cx="2515" cy="1970"/>
            </a:xfrm>
            <a:custGeom>
              <a:avLst/>
              <a:gdLst/>
              <a:ahLst/>
              <a:cxnLst>
                <a:cxn ang="0">
                  <a:pos x="744" y="1669"/>
                </a:cxn>
                <a:cxn ang="0">
                  <a:pos x="852" y="1400"/>
                </a:cxn>
                <a:cxn ang="0">
                  <a:pos x="876" y="1171"/>
                </a:cxn>
                <a:cxn ang="0">
                  <a:pos x="979" y="1370"/>
                </a:cxn>
                <a:cxn ang="0">
                  <a:pos x="1231" y="1621"/>
                </a:cxn>
                <a:cxn ang="0">
                  <a:pos x="1471" y="1693"/>
                </a:cxn>
                <a:cxn ang="0">
                  <a:pos x="1819" y="1678"/>
                </a:cxn>
                <a:cxn ang="0">
                  <a:pos x="1893" y="1513"/>
                </a:cxn>
                <a:cxn ang="0">
                  <a:pos x="1874" y="1285"/>
                </a:cxn>
                <a:cxn ang="0">
                  <a:pos x="1783" y="967"/>
                </a:cxn>
                <a:cxn ang="0">
                  <a:pos x="1289" y="873"/>
                </a:cxn>
                <a:cxn ang="0">
                  <a:pos x="1549" y="745"/>
                </a:cxn>
                <a:cxn ang="0">
                  <a:pos x="1753" y="732"/>
                </a:cxn>
                <a:cxn ang="0">
                  <a:pos x="2107" y="618"/>
                </a:cxn>
                <a:cxn ang="0">
                  <a:pos x="2377" y="438"/>
                </a:cxn>
                <a:cxn ang="0">
                  <a:pos x="2420" y="343"/>
                </a:cxn>
                <a:cxn ang="0">
                  <a:pos x="2077" y="331"/>
                </a:cxn>
                <a:cxn ang="0">
                  <a:pos x="1951" y="301"/>
                </a:cxn>
                <a:cxn ang="0">
                  <a:pos x="1645" y="289"/>
                </a:cxn>
                <a:cxn ang="0">
                  <a:pos x="1297" y="408"/>
                </a:cxn>
                <a:cxn ang="0">
                  <a:pos x="1308" y="337"/>
                </a:cxn>
                <a:cxn ang="0">
                  <a:pos x="1453" y="168"/>
                </a:cxn>
                <a:cxn ang="0">
                  <a:pos x="1477" y="36"/>
                </a:cxn>
                <a:cxn ang="0">
                  <a:pos x="1417" y="24"/>
                </a:cxn>
                <a:cxn ang="0">
                  <a:pos x="1189" y="102"/>
                </a:cxn>
                <a:cxn ang="0">
                  <a:pos x="1026" y="144"/>
                </a:cxn>
                <a:cxn ang="0">
                  <a:pos x="889" y="331"/>
                </a:cxn>
                <a:cxn ang="0">
                  <a:pos x="726" y="480"/>
                </a:cxn>
                <a:cxn ang="0">
                  <a:pos x="643" y="540"/>
                </a:cxn>
                <a:cxn ang="0">
                  <a:pos x="600" y="516"/>
                </a:cxn>
                <a:cxn ang="0">
                  <a:pos x="552" y="486"/>
                </a:cxn>
                <a:cxn ang="0">
                  <a:pos x="528" y="462"/>
                </a:cxn>
                <a:cxn ang="0">
                  <a:pos x="474" y="426"/>
                </a:cxn>
                <a:cxn ang="0">
                  <a:pos x="415" y="390"/>
                </a:cxn>
                <a:cxn ang="0">
                  <a:pos x="366" y="366"/>
                </a:cxn>
                <a:cxn ang="0">
                  <a:pos x="192" y="234"/>
                </a:cxn>
                <a:cxn ang="0">
                  <a:pos x="570" y="564"/>
                </a:cxn>
                <a:cxn ang="0">
                  <a:pos x="444" y="732"/>
                </a:cxn>
                <a:cxn ang="0">
                  <a:pos x="318" y="787"/>
                </a:cxn>
                <a:cxn ang="0">
                  <a:pos x="127" y="853"/>
                </a:cxn>
                <a:cxn ang="0">
                  <a:pos x="0" y="1165"/>
                </a:cxn>
                <a:cxn ang="0">
                  <a:pos x="372" y="1015"/>
                </a:cxn>
                <a:cxn ang="0">
                  <a:pos x="222" y="1262"/>
                </a:cxn>
                <a:cxn ang="0">
                  <a:pos x="139" y="1459"/>
                </a:cxn>
                <a:cxn ang="0">
                  <a:pos x="102" y="1495"/>
                </a:cxn>
                <a:cxn ang="0">
                  <a:pos x="84" y="1519"/>
                </a:cxn>
                <a:cxn ang="0">
                  <a:pos x="96" y="1537"/>
                </a:cxn>
                <a:cxn ang="0">
                  <a:pos x="127" y="1567"/>
                </a:cxn>
                <a:cxn ang="0">
                  <a:pos x="145" y="1633"/>
                </a:cxn>
                <a:cxn ang="0">
                  <a:pos x="156" y="1693"/>
                </a:cxn>
                <a:cxn ang="0">
                  <a:pos x="162" y="1723"/>
                </a:cxn>
                <a:cxn ang="0">
                  <a:pos x="216" y="1802"/>
                </a:cxn>
                <a:cxn ang="0">
                  <a:pos x="228" y="1850"/>
                </a:cxn>
                <a:cxn ang="0">
                  <a:pos x="240" y="1904"/>
                </a:cxn>
                <a:cxn ang="0">
                  <a:pos x="246" y="1922"/>
                </a:cxn>
                <a:cxn ang="0">
                  <a:pos x="258" y="1970"/>
                </a:cxn>
                <a:cxn ang="0">
                  <a:pos x="462" y="1922"/>
                </a:cxn>
                <a:cxn ang="0">
                  <a:pos x="624" y="1778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71044" name="Freeform 4"/>
            <p:cNvSpPr>
              <a:spLocks/>
            </p:cNvSpPr>
            <p:nvPr/>
          </p:nvSpPr>
          <p:spPr bwMode="hidden">
            <a:xfrm>
              <a:off x="0" y="2496"/>
              <a:ext cx="2112" cy="1604"/>
            </a:xfrm>
            <a:custGeom>
              <a:avLst/>
              <a:gdLst/>
              <a:ahLst/>
              <a:cxnLst>
                <a:cxn ang="0">
                  <a:pos x="580" y="1043"/>
                </a:cxn>
                <a:cxn ang="0">
                  <a:pos x="544" y="683"/>
                </a:cxn>
                <a:cxn ang="0">
                  <a:pos x="670" y="395"/>
                </a:cxn>
                <a:cxn ang="0">
                  <a:pos x="927" y="587"/>
                </a:cxn>
                <a:cxn ang="0">
                  <a:pos x="1214" y="869"/>
                </a:cxn>
                <a:cxn ang="0">
                  <a:pos x="1483" y="1109"/>
                </a:cxn>
                <a:cxn ang="0">
                  <a:pos x="1800" y="1360"/>
                </a:cxn>
                <a:cxn ang="0">
                  <a:pos x="1883" y="1414"/>
                </a:cxn>
                <a:cxn ang="0">
                  <a:pos x="1836" y="1354"/>
                </a:cxn>
                <a:cxn ang="0">
                  <a:pos x="1411" y="1001"/>
                </a:cxn>
                <a:cxn ang="0">
                  <a:pos x="1088" y="683"/>
                </a:cxn>
                <a:cxn ang="0">
                  <a:pos x="723" y="329"/>
                </a:cxn>
                <a:cxn ang="0">
                  <a:pos x="999" y="311"/>
                </a:cxn>
                <a:cxn ang="0">
                  <a:pos x="1286" y="317"/>
                </a:cxn>
                <a:cxn ang="0">
                  <a:pos x="1614" y="269"/>
                </a:cxn>
                <a:cxn ang="0">
                  <a:pos x="2123" y="197"/>
                </a:cxn>
                <a:cxn ang="0">
                  <a:pos x="2075" y="173"/>
                </a:cxn>
                <a:cxn ang="0">
                  <a:pos x="1543" y="257"/>
                </a:cxn>
                <a:cxn ang="0">
                  <a:pos x="1208" y="275"/>
                </a:cxn>
                <a:cxn ang="0">
                  <a:pos x="759" y="257"/>
                </a:cxn>
                <a:cxn ang="0">
                  <a:pos x="819" y="227"/>
                </a:cxn>
                <a:cxn ang="0">
                  <a:pos x="1142" y="0"/>
                </a:cxn>
                <a:cxn ang="0">
                  <a:pos x="1088" y="30"/>
                </a:cxn>
                <a:cxn ang="0">
                  <a:pos x="1010" y="84"/>
                </a:cxn>
                <a:cxn ang="0">
                  <a:pos x="855" y="191"/>
                </a:cxn>
                <a:cxn ang="0">
                  <a:pos x="670" y="281"/>
                </a:cxn>
                <a:cxn ang="0">
                  <a:pos x="634" y="359"/>
                </a:cxn>
                <a:cxn ang="0">
                  <a:pos x="305" y="587"/>
                </a:cxn>
                <a:cxn ang="0">
                  <a:pos x="0" y="725"/>
                </a:cxn>
                <a:cxn ang="0">
                  <a:pos x="0" y="731"/>
                </a:cxn>
                <a:cxn ang="0">
                  <a:pos x="0" y="767"/>
                </a:cxn>
                <a:cxn ang="0">
                  <a:pos x="299" y="635"/>
                </a:cxn>
                <a:cxn ang="0">
                  <a:pos x="592" y="431"/>
                </a:cxn>
                <a:cxn ang="0">
                  <a:pos x="508" y="671"/>
                </a:cxn>
                <a:cxn ang="0">
                  <a:pos x="526" y="995"/>
                </a:cxn>
                <a:cxn ang="0">
                  <a:pos x="460" y="1168"/>
                </a:cxn>
                <a:cxn ang="0">
                  <a:pos x="329" y="1480"/>
                </a:cxn>
                <a:cxn ang="0">
                  <a:pos x="323" y="1696"/>
                </a:cxn>
                <a:cxn ang="0">
                  <a:pos x="329" y="1696"/>
                </a:cxn>
                <a:cxn ang="0">
                  <a:pos x="347" y="1552"/>
                </a:cxn>
                <a:cxn ang="0">
                  <a:pos x="580" y="1043"/>
                </a:cxn>
                <a:cxn ang="0">
                  <a:pos x="580" y="104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71045" name="Freeform 5"/>
            <p:cNvSpPr>
              <a:spLocks/>
            </p:cNvSpPr>
            <p:nvPr/>
          </p:nvSpPr>
          <p:spPr bwMode="hidden">
            <a:xfrm>
              <a:off x="2092" y="3233"/>
              <a:ext cx="3668" cy="943"/>
            </a:xfrm>
            <a:custGeom>
              <a:avLst/>
              <a:gdLst/>
              <a:ahLst/>
              <a:cxnLst>
                <a:cxn ang="0">
                  <a:pos x="3338" y="288"/>
                </a:cxn>
                <a:cxn ang="0">
                  <a:pos x="3194" y="258"/>
                </a:cxn>
                <a:cxn ang="0">
                  <a:pos x="2816" y="234"/>
                </a:cxn>
                <a:cxn ang="0">
                  <a:pos x="2330" y="306"/>
                </a:cxn>
                <a:cxn ang="0">
                  <a:pos x="2372" y="258"/>
                </a:cxn>
                <a:cxn ang="0">
                  <a:pos x="2624" y="132"/>
                </a:cxn>
                <a:cxn ang="0">
                  <a:pos x="2707" y="24"/>
                </a:cxn>
                <a:cxn ang="0">
                  <a:pos x="2642" y="12"/>
                </a:cxn>
                <a:cxn ang="0">
                  <a:pos x="2515" y="54"/>
                </a:cxn>
                <a:cxn ang="0">
                  <a:pos x="2324" y="66"/>
                </a:cxn>
                <a:cxn ang="0">
                  <a:pos x="2101" y="90"/>
                </a:cxn>
                <a:cxn ang="0">
                  <a:pos x="1855" y="228"/>
                </a:cxn>
                <a:cxn ang="0">
                  <a:pos x="1591" y="337"/>
                </a:cxn>
                <a:cxn ang="0">
                  <a:pos x="1459" y="379"/>
                </a:cxn>
                <a:cxn ang="0">
                  <a:pos x="1417" y="361"/>
                </a:cxn>
                <a:cxn ang="0">
                  <a:pos x="1363" y="331"/>
                </a:cxn>
                <a:cxn ang="0">
                  <a:pos x="1344" y="312"/>
                </a:cxn>
                <a:cxn ang="0">
                  <a:pos x="1290" y="288"/>
                </a:cxn>
                <a:cxn ang="0">
                  <a:pos x="1230" y="252"/>
                </a:cxn>
                <a:cxn ang="0">
                  <a:pos x="1119" y="227"/>
                </a:cxn>
                <a:cxn ang="0">
                  <a:pos x="1320" y="438"/>
                </a:cxn>
                <a:cxn ang="0">
                  <a:pos x="960" y="558"/>
                </a:cxn>
                <a:cxn ang="0">
                  <a:pos x="474" y="630"/>
                </a:cxn>
                <a:cxn ang="0">
                  <a:pos x="132" y="781"/>
                </a:cxn>
                <a:cxn ang="0">
                  <a:pos x="234" y="847"/>
                </a:cxn>
                <a:cxn ang="0">
                  <a:pos x="925" y="739"/>
                </a:cxn>
                <a:cxn ang="0">
                  <a:pos x="637" y="925"/>
                </a:cxn>
                <a:cxn ang="0">
                  <a:pos x="1405" y="943"/>
                </a:cxn>
                <a:cxn ang="0">
                  <a:pos x="1447" y="943"/>
                </a:cxn>
                <a:cxn ang="0">
                  <a:pos x="2888" y="859"/>
                </a:cxn>
                <a:cxn ang="0">
                  <a:pos x="2582" y="708"/>
                </a:cxn>
                <a:cxn ang="0">
                  <a:pos x="2299" y="606"/>
                </a:cxn>
                <a:cxn ang="0">
                  <a:pos x="2606" y="588"/>
                </a:cxn>
                <a:cxn ang="0">
                  <a:pos x="3001" y="582"/>
                </a:cxn>
                <a:cxn ang="0">
                  <a:pos x="3452" y="438"/>
                </a:cxn>
                <a:cxn ang="0">
                  <a:pos x="3668" y="312"/>
                </a:cxn>
                <a:cxn ang="0">
                  <a:pos x="3482" y="300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71046" name="Freeform 6"/>
            <p:cNvSpPr>
              <a:spLocks/>
            </p:cNvSpPr>
            <p:nvPr/>
          </p:nvSpPr>
          <p:spPr bwMode="hidden">
            <a:xfrm>
              <a:off x="0" y="524"/>
              <a:ext cx="973" cy="1195"/>
            </a:xfrm>
            <a:custGeom>
              <a:avLst/>
              <a:gdLst/>
              <a:ahLst/>
              <a:cxnLst>
                <a:cxn ang="0">
                  <a:pos x="323" y="1186"/>
                </a:cxn>
                <a:cxn ang="0">
                  <a:pos x="490" y="1192"/>
                </a:cxn>
                <a:cxn ang="0">
                  <a:pos x="580" y="1150"/>
                </a:cxn>
                <a:cxn ang="0">
                  <a:pos x="813" y="1085"/>
                </a:cxn>
                <a:cxn ang="0">
                  <a:pos x="933" y="1055"/>
                </a:cxn>
                <a:cxn ang="0">
                  <a:pos x="759" y="989"/>
                </a:cxn>
                <a:cxn ang="0">
                  <a:pos x="556" y="953"/>
                </a:cxn>
                <a:cxn ang="0">
                  <a:pos x="197" y="971"/>
                </a:cxn>
                <a:cxn ang="0">
                  <a:pos x="299" y="893"/>
                </a:cxn>
                <a:cxn ang="0">
                  <a:pos x="496" y="803"/>
                </a:cxn>
                <a:cxn ang="0">
                  <a:pos x="694" y="671"/>
                </a:cxn>
                <a:cxn ang="0">
                  <a:pos x="700" y="671"/>
                </a:cxn>
                <a:cxn ang="0">
                  <a:pos x="712" y="665"/>
                </a:cxn>
                <a:cxn ang="0">
                  <a:pos x="753" y="647"/>
                </a:cxn>
                <a:cxn ang="0">
                  <a:pos x="777" y="641"/>
                </a:cxn>
                <a:cxn ang="0">
                  <a:pos x="789" y="629"/>
                </a:cxn>
                <a:cxn ang="0">
                  <a:pos x="795" y="617"/>
                </a:cxn>
                <a:cxn ang="0">
                  <a:pos x="789" y="611"/>
                </a:cxn>
                <a:cxn ang="0">
                  <a:pos x="783" y="599"/>
                </a:cxn>
                <a:cxn ang="0">
                  <a:pos x="783" y="575"/>
                </a:cxn>
                <a:cxn ang="0">
                  <a:pos x="795" y="545"/>
                </a:cxn>
                <a:cxn ang="0">
                  <a:pos x="807" y="515"/>
                </a:cxn>
                <a:cxn ang="0">
                  <a:pos x="825" y="485"/>
                </a:cxn>
                <a:cxn ang="0">
                  <a:pos x="837" y="455"/>
                </a:cxn>
                <a:cxn ang="0">
                  <a:pos x="843" y="437"/>
                </a:cxn>
                <a:cxn ang="0">
                  <a:pos x="849" y="431"/>
                </a:cxn>
                <a:cxn ang="0">
                  <a:pos x="849" y="347"/>
                </a:cxn>
                <a:cxn ang="0">
                  <a:pos x="849" y="341"/>
                </a:cxn>
                <a:cxn ang="0">
                  <a:pos x="855" y="335"/>
                </a:cxn>
                <a:cxn ang="0">
                  <a:pos x="873" y="305"/>
                </a:cxn>
                <a:cxn ang="0">
                  <a:pos x="885" y="269"/>
                </a:cxn>
                <a:cxn ang="0">
                  <a:pos x="897" y="239"/>
                </a:cxn>
                <a:cxn ang="0">
                  <a:pos x="903" y="227"/>
                </a:cxn>
                <a:cxn ang="0">
                  <a:pos x="909" y="215"/>
                </a:cxn>
                <a:cxn ang="0">
                  <a:pos x="927" y="173"/>
                </a:cxn>
                <a:cxn ang="0">
                  <a:pos x="945" y="137"/>
                </a:cxn>
                <a:cxn ang="0">
                  <a:pos x="951" y="125"/>
                </a:cxn>
                <a:cxn ang="0">
                  <a:pos x="951" y="119"/>
                </a:cxn>
                <a:cxn ang="0">
                  <a:pos x="969" y="0"/>
                </a:cxn>
                <a:cxn ang="0">
                  <a:pos x="945" y="47"/>
                </a:cxn>
                <a:cxn ang="0">
                  <a:pos x="783" y="113"/>
                </a:cxn>
                <a:cxn ang="0">
                  <a:pos x="706" y="161"/>
                </a:cxn>
                <a:cxn ang="0">
                  <a:pos x="460" y="233"/>
                </a:cxn>
                <a:cxn ang="0">
                  <a:pos x="281" y="287"/>
                </a:cxn>
                <a:cxn ang="0">
                  <a:pos x="173" y="293"/>
                </a:cxn>
                <a:cxn ang="0">
                  <a:pos x="12" y="485"/>
                </a:cxn>
                <a:cxn ang="0">
                  <a:pos x="0" y="509"/>
                </a:cxn>
                <a:cxn ang="0">
                  <a:pos x="0" y="1186"/>
                </a:cxn>
                <a:cxn ang="0">
                  <a:pos x="96" y="1180"/>
                </a:cxn>
                <a:cxn ang="0">
                  <a:pos x="323" y="1186"/>
                </a:cxn>
                <a:cxn ang="0">
                  <a:pos x="323" y="1186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71047" name="Freeform 7"/>
            <p:cNvSpPr>
              <a:spLocks/>
            </p:cNvSpPr>
            <p:nvPr/>
          </p:nvSpPr>
          <p:spPr bwMode="hidden">
            <a:xfrm>
              <a:off x="3188" y="1"/>
              <a:ext cx="2570" cy="2266"/>
            </a:xfrm>
            <a:custGeom>
              <a:avLst/>
              <a:gdLst/>
              <a:ahLst/>
              <a:cxnLst>
                <a:cxn ang="0">
                  <a:pos x="859" y="612"/>
                </a:cxn>
                <a:cxn ang="0">
                  <a:pos x="1087" y="853"/>
                </a:cxn>
                <a:cxn ang="0">
                  <a:pos x="961" y="913"/>
                </a:cxn>
                <a:cxn ang="0">
                  <a:pos x="786" y="883"/>
                </a:cxn>
                <a:cxn ang="0">
                  <a:pos x="450" y="931"/>
                </a:cxn>
                <a:cxn ang="0">
                  <a:pos x="150" y="1075"/>
                </a:cxn>
                <a:cxn ang="0">
                  <a:pos x="78" y="1165"/>
                </a:cxn>
                <a:cxn ang="0">
                  <a:pos x="361" y="1256"/>
                </a:cxn>
                <a:cxn ang="0">
                  <a:pos x="444" y="1316"/>
                </a:cxn>
                <a:cxn ang="0">
                  <a:pos x="697" y="1400"/>
                </a:cxn>
                <a:cxn ang="0">
                  <a:pos x="1026" y="1346"/>
                </a:cxn>
                <a:cxn ang="0">
                  <a:pos x="991" y="1412"/>
                </a:cxn>
                <a:cxn ang="0">
                  <a:pos x="804" y="1574"/>
                </a:cxn>
                <a:cxn ang="0">
                  <a:pos x="726" y="1718"/>
                </a:cxn>
                <a:cxn ang="0">
                  <a:pos x="768" y="1742"/>
                </a:cxn>
                <a:cxn ang="0">
                  <a:pos x="865" y="1693"/>
                </a:cxn>
                <a:cxn ang="0">
                  <a:pos x="991" y="1699"/>
                </a:cxn>
                <a:cxn ang="0">
                  <a:pos x="1135" y="1627"/>
                </a:cxn>
                <a:cxn ang="0">
                  <a:pos x="1183" y="1669"/>
                </a:cxn>
                <a:cxn ang="0">
                  <a:pos x="1399" y="1436"/>
                </a:cxn>
                <a:cxn ang="0">
                  <a:pos x="1615" y="1334"/>
                </a:cxn>
                <a:cxn ang="0">
                  <a:pos x="1645" y="1370"/>
                </a:cxn>
                <a:cxn ang="0">
                  <a:pos x="1681" y="1430"/>
                </a:cxn>
                <a:cxn ang="0">
                  <a:pos x="1699" y="1466"/>
                </a:cxn>
                <a:cxn ang="0">
                  <a:pos x="1747" y="1550"/>
                </a:cxn>
                <a:cxn ang="0">
                  <a:pos x="1772" y="1586"/>
                </a:cxn>
                <a:cxn ang="0">
                  <a:pos x="2124" y="2248"/>
                </a:cxn>
                <a:cxn ang="0">
                  <a:pos x="1693" y="1322"/>
                </a:cxn>
                <a:cxn ang="0">
                  <a:pos x="1861" y="1165"/>
                </a:cxn>
                <a:cxn ang="0">
                  <a:pos x="2173" y="1099"/>
                </a:cxn>
                <a:cxn ang="0">
                  <a:pos x="2390" y="1009"/>
                </a:cxn>
                <a:cxn ang="0">
                  <a:pos x="2570" y="805"/>
                </a:cxn>
                <a:cxn ang="0">
                  <a:pos x="2342" y="781"/>
                </a:cxn>
                <a:cxn ang="0">
                  <a:pos x="2114" y="763"/>
                </a:cxn>
                <a:cxn ang="0">
                  <a:pos x="2408" y="433"/>
                </a:cxn>
                <a:cxn ang="0">
                  <a:pos x="2426" y="421"/>
                </a:cxn>
                <a:cxn ang="0">
                  <a:pos x="2474" y="379"/>
                </a:cxn>
                <a:cxn ang="0">
                  <a:pos x="2492" y="355"/>
                </a:cxn>
                <a:cxn ang="0">
                  <a:pos x="2474" y="337"/>
                </a:cxn>
                <a:cxn ang="0">
                  <a:pos x="2474" y="271"/>
                </a:cxn>
                <a:cxn ang="0">
                  <a:pos x="2492" y="192"/>
                </a:cxn>
                <a:cxn ang="0">
                  <a:pos x="2504" y="132"/>
                </a:cxn>
                <a:cxn ang="0">
                  <a:pos x="2492" y="36"/>
                </a:cxn>
                <a:cxn ang="0">
                  <a:pos x="2492" y="24"/>
                </a:cxn>
                <a:cxn ang="0">
                  <a:pos x="2102" y="0"/>
                </a:cxn>
                <a:cxn ang="0">
                  <a:pos x="1909" y="90"/>
                </a:cxn>
                <a:cxn ang="0">
                  <a:pos x="1747" y="535"/>
                </a:cxn>
                <a:cxn ang="0">
                  <a:pos x="1711" y="469"/>
                </a:cxn>
                <a:cxn ang="0">
                  <a:pos x="1633" y="144"/>
                </a:cxn>
                <a:cxn ang="0">
                  <a:pos x="1579" y="0"/>
                </a:cxn>
                <a:cxn ang="0">
                  <a:pos x="738" y="186"/>
                </a:cxn>
                <a:cxn ang="0">
                  <a:pos x="756" y="46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71048" name="Freeform 8"/>
            <p:cNvSpPr>
              <a:spLocks/>
            </p:cNvSpPr>
            <p:nvPr/>
          </p:nvSpPr>
          <p:spPr bwMode="hidden">
            <a:xfrm>
              <a:off x="3525" y="1"/>
              <a:ext cx="2185" cy="1508"/>
            </a:xfrm>
            <a:custGeom>
              <a:avLst/>
              <a:gdLst/>
              <a:ahLst/>
              <a:cxnLst>
                <a:cxn ang="0">
                  <a:pos x="1034" y="767"/>
                </a:cxn>
                <a:cxn ang="0">
                  <a:pos x="1190" y="1235"/>
                </a:cxn>
                <a:cxn ang="0">
                  <a:pos x="956" y="1193"/>
                </a:cxn>
                <a:cxn ang="0">
                  <a:pos x="723" y="1127"/>
                </a:cxn>
                <a:cxn ang="0">
                  <a:pos x="442" y="1109"/>
                </a:cxn>
                <a:cxn ang="0">
                  <a:pos x="0" y="1079"/>
                </a:cxn>
                <a:cxn ang="0">
                  <a:pos x="30" y="1115"/>
                </a:cxn>
                <a:cxn ang="0">
                  <a:pos x="496" y="1133"/>
                </a:cxn>
                <a:cxn ang="0">
                  <a:pos x="777" y="1187"/>
                </a:cxn>
                <a:cxn ang="0">
                  <a:pos x="1130" y="1301"/>
                </a:cxn>
                <a:cxn ang="0">
                  <a:pos x="1070" y="1319"/>
                </a:cxn>
                <a:cxn ang="0">
                  <a:pos x="711" y="1505"/>
                </a:cxn>
                <a:cxn ang="0">
                  <a:pos x="765" y="1481"/>
                </a:cxn>
                <a:cxn ang="0">
                  <a:pos x="861" y="1439"/>
                </a:cxn>
                <a:cxn ang="0">
                  <a:pos x="1022" y="1355"/>
                </a:cxn>
                <a:cxn ang="0">
                  <a:pos x="1214" y="1295"/>
                </a:cxn>
                <a:cxn ang="0">
                  <a:pos x="1267" y="1223"/>
                </a:cxn>
                <a:cxn ang="0">
                  <a:pos x="1632" y="1043"/>
                </a:cxn>
                <a:cxn ang="0">
                  <a:pos x="1931" y="953"/>
                </a:cxn>
                <a:cxn ang="0">
                  <a:pos x="2176" y="821"/>
                </a:cxn>
                <a:cxn ang="0">
                  <a:pos x="1961" y="911"/>
                </a:cxn>
                <a:cxn ang="0">
                  <a:pos x="1656" y="989"/>
                </a:cxn>
                <a:cxn ang="0">
                  <a:pos x="1339" y="1151"/>
                </a:cxn>
                <a:cxn ang="0">
                  <a:pos x="1501" y="905"/>
                </a:cxn>
                <a:cxn ang="0">
                  <a:pos x="1620" y="545"/>
                </a:cxn>
                <a:cxn ang="0">
                  <a:pos x="1740" y="372"/>
                </a:cxn>
                <a:cxn ang="0">
                  <a:pos x="1979" y="60"/>
                </a:cxn>
                <a:cxn ang="0">
                  <a:pos x="2003" y="0"/>
                </a:cxn>
                <a:cxn ang="0">
                  <a:pos x="1973" y="0"/>
                </a:cxn>
                <a:cxn ang="0">
                  <a:pos x="1596" y="480"/>
                </a:cxn>
                <a:cxn ang="0">
                  <a:pos x="1477" y="887"/>
                </a:cxn>
                <a:cxn ang="0">
                  <a:pos x="1255" y="1175"/>
                </a:cxn>
                <a:cxn ang="0">
                  <a:pos x="1130" y="905"/>
                </a:cxn>
                <a:cxn ang="0">
                  <a:pos x="1010" y="540"/>
                </a:cxn>
                <a:cxn ang="0">
                  <a:pos x="885" y="222"/>
                </a:cxn>
                <a:cxn ang="0">
                  <a:pos x="789" y="0"/>
                </a:cxn>
                <a:cxn ang="0">
                  <a:pos x="753" y="0"/>
                </a:cxn>
                <a:cxn ang="0">
                  <a:pos x="903" y="354"/>
                </a:cxn>
                <a:cxn ang="0">
                  <a:pos x="1034" y="767"/>
                </a:cxn>
                <a:cxn ang="0">
                  <a:pos x="1034" y="767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71049" name="Freeform 9"/>
            <p:cNvSpPr>
              <a:spLocks/>
            </p:cNvSpPr>
            <p:nvPr/>
          </p:nvSpPr>
          <p:spPr bwMode="hidden">
            <a:xfrm>
              <a:off x="0" y="649"/>
              <a:ext cx="816" cy="806"/>
            </a:xfrm>
            <a:custGeom>
              <a:avLst/>
              <a:gdLst/>
              <a:ahLst/>
              <a:cxnLst>
                <a:cxn ang="0">
                  <a:pos x="161" y="564"/>
                </a:cxn>
                <a:cxn ang="0">
                  <a:pos x="329" y="438"/>
                </a:cxn>
                <a:cxn ang="0">
                  <a:pos x="646" y="216"/>
                </a:cxn>
                <a:cxn ang="0">
                  <a:pos x="813" y="0"/>
                </a:cxn>
                <a:cxn ang="0">
                  <a:pos x="676" y="150"/>
                </a:cxn>
                <a:cxn ang="0">
                  <a:pos x="144" y="504"/>
                </a:cxn>
                <a:cxn ang="0">
                  <a:pos x="0" y="732"/>
                </a:cxn>
                <a:cxn ang="0">
                  <a:pos x="0" y="804"/>
                </a:cxn>
                <a:cxn ang="0">
                  <a:pos x="161" y="564"/>
                </a:cxn>
                <a:cxn ang="0">
                  <a:pos x="161" y="564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71050" name="Freeform 10"/>
            <p:cNvSpPr>
              <a:spLocks/>
            </p:cNvSpPr>
            <p:nvPr/>
          </p:nvSpPr>
          <p:spPr bwMode="hidden">
            <a:xfrm>
              <a:off x="0" y="1545"/>
              <a:ext cx="762" cy="107"/>
            </a:xfrm>
            <a:custGeom>
              <a:avLst/>
              <a:gdLst/>
              <a:ahLst/>
              <a:cxnLst>
                <a:cxn ang="0">
                  <a:pos x="460" y="66"/>
                </a:cxn>
                <a:cxn ang="0">
                  <a:pos x="759" y="0"/>
                </a:cxn>
                <a:cxn ang="0">
                  <a:pos x="496" y="36"/>
                </a:cxn>
                <a:cxn ang="0">
                  <a:pos x="138" y="48"/>
                </a:cxn>
                <a:cxn ang="0">
                  <a:pos x="0" y="78"/>
                </a:cxn>
                <a:cxn ang="0">
                  <a:pos x="0" y="107"/>
                </a:cxn>
                <a:cxn ang="0">
                  <a:pos x="96" y="89"/>
                </a:cxn>
                <a:cxn ang="0">
                  <a:pos x="460" y="66"/>
                </a:cxn>
                <a:cxn ang="0">
                  <a:pos x="460" y="66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71051" name="Freeform 11"/>
            <p:cNvSpPr>
              <a:spLocks/>
            </p:cNvSpPr>
            <p:nvPr/>
          </p:nvSpPr>
          <p:spPr bwMode="hidden">
            <a:xfrm>
              <a:off x="2314" y="3431"/>
              <a:ext cx="3182" cy="745"/>
            </a:xfrm>
            <a:custGeom>
              <a:avLst/>
              <a:gdLst/>
              <a:ahLst/>
              <a:cxnLst>
                <a:cxn ang="0">
                  <a:pos x="1387" y="239"/>
                </a:cxn>
                <a:cxn ang="0">
                  <a:pos x="1734" y="233"/>
                </a:cxn>
                <a:cxn ang="0">
                  <a:pos x="2087" y="251"/>
                </a:cxn>
                <a:cxn ang="0">
                  <a:pos x="2505" y="233"/>
                </a:cxn>
                <a:cxn ang="0">
                  <a:pos x="3169" y="204"/>
                </a:cxn>
                <a:cxn ang="0">
                  <a:pos x="3115" y="186"/>
                </a:cxn>
                <a:cxn ang="0">
                  <a:pos x="2422" y="221"/>
                </a:cxn>
                <a:cxn ang="0">
                  <a:pos x="2003" y="221"/>
                </a:cxn>
                <a:cxn ang="0">
                  <a:pos x="1459" y="186"/>
                </a:cxn>
                <a:cxn ang="0">
                  <a:pos x="1543" y="168"/>
                </a:cxn>
                <a:cxn ang="0">
                  <a:pos x="2039" y="0"/>
                </a:cxn>
                <a:cxn ang="0">
                  <a:pos x="1961" y="24"/>
                </a:cxn>
                <a:cxn ang="0">
                  <a:pos x="1836" y="66"/>
                </a:cxn>
                <a:cxn ang="0">
                  <a:pos x="1602" y="138"/>
                </a:cxn>
                <a:cxn ang="0">
                  <a:pos x="1339" y="198"/>
                </a:cxn>
                <a:cxn ang="0">
                  <a:pos x="1268" y="251"/>
                </a:cxn>
                <a:cxn ang="0">
                  <a:pos x="765" y="413"/>
                </a:cxn>
                <a:cxn ang="0">
                  <a:pos x="335" y="503"/>
                </a:cxn>
                <a:cxn ang="0">
                  <a:pos x="0" y="617"/>
                </a:cxn>
                <a:cxn ang="0">
                  <a:pos x="299" y="539"/>
                </a:cxn>
                <a:cxn ang="0">
                  <a:pos x="735" y="449"/>
                </a:cxn>
                <a:cxn ang="0">
                  <a:pos x="1178" y="311"/>
                </a:cxn>
                <a:cxn ang="0">
                  <a:pos x="981" y="491"/>
                </a:cxn>
                <a:cxn ang="0">
                  <a:pos x="867" y="743"/>
                </a:cxn>
                <a:cxn ang="0">
                  <a:pos x="861" y="743"/>
                </a:cxn>
                <a:cxn ang="0">
                  <a:pos x="933" y="743"/>
                </a:cxn>
                <a:cxn ang="0">
                  <a:pos x="1022" y="497"/>
                </a:cxn>
                <a:cxn ang="0">
                  <a:pos x="1297" y="281"/>
                </a:cxn>
                <a:cxn ang="0">
                  <a:pos x="1531" y="449"/>
                </a:cxn>
                <a:cxn ang="0">
                  <a:pos x="1770" y="677"/>
                </a:cxn>
                <a:cxn ang="0">
                  <a:pos x="1854" y="743"/>
                </a:cxn>
                <a:cxn ang="0">
                  <a:pos x="1919" y="743"/>
                </a:cxn>
                <a:cxn ang="0">
                  <a:pos x="1692" y="527"/>
                </a:cxn>
                <a:cxn ang="0">
                  <a:pos x="1387" y="239"/>
                </a:cxn>
                <a:cxn ang="0">
                  <a:pos x="1387" y="23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71052" name="Rectangle 12"/>
            <p:cNvSpPr>
              <a:spLocks noChangeArrowheads="1"/>
            </p:cNvSpPr>
            <p:nvPr/>
          </p:nvSpPr>
          <p:spPr bwMode="hidden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71053" name="Rectangle 13"/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71054" name="Freeform 14"/>
            <p:cNvSpPr>
              <a:spLocks/>
            </p:cNvSpPr>
            <p:nvPr/>
          </p:nvSpPr>
          <p:spPr bwMode="hidden">
            <a:xfrm>
              <a:off x="0" y="4032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71055" name="Freeform 15"/>
            <p:cNvSpPr>
              <a:spLocks/>
            </p:cNvSpPr>
            <p:nvPr/>
          </p:nvSpPr>
          <p:spPr bwMode="hidden">
            <a:xfrm>
              <a:off x="0" y="4032"/>
              <a:ext cx="5760" cy="336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71056" name="Freeform 16"/>
            <p:cNvSpPr>
              <a:spLocks/>
            </p:cNvSpPr>
            <p:nvPr/>
          </p:nvSpPr>
          <p:spPr bwMode="hidden">
            <a:xfrm>
              <a:off x="0" y="0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71057" name="Freeform 17"/>
            <p:cNvSpPr>
              <a:spLocks/>
            </p:cNvSpPr>
            <p:nvPr/>
          </p:nvSpPr>
          <p:spPr bwMode="hidden">
            <a:xfrm>
              <a:off x="509" y="229"/>
              <a:ext cx="3188" cy="2024"/>
            </a:xfrm>
            <a:custGeom>
              <a:avLst/>
              <a:gdLst/>
              <a:ahLst/>
              <a:cxnLst>
                <a:cxn ang="0">
                  <a:pos x="871" y="1423"/>
                </a:cxn>
                <a:cxn ang="0">
                  <a:pos x="907" y="1393"/>
                </a:cxn>
                <a:cxn ang="0">
                  <a:pos x="991" y="1320"/>
                </a:cxn>
                <a:cxn ang="0">
                  <a:pos x="1033" y="1297"/>
                </a:cxn>
                <a:cxn ang="0">
                  <a:pos x="1086" y="1249"/>
                </a:cxn>
                <a:cxn ang="0">
                  <a:pos x="1123" y="1219"/>
                </a:cxn>
                <a:cxn ang="0">
                  <a:pos x="1057" y="1153"/>
                </a:cxn>
                <a:cxn ang="0">
                  <a:pos x="877" y="1021"/>
                </a:cxn>
                <a:cxn ang="0">
                  <a:pos x="655" y="907"/>
                </a:cxn>
                <a:cxn ang="0">
                  <a:pos x="655" y="846"/>
                </a:cxn>
                <a:cxn ang="0">
                  <a:pos x="643" y="708"/>
                </a:cxn>
                <a:cxn ang="0">
                  <a:pos x="552" y="642"/>
                </a:cxn>
                <a:cxn ang="0">
                  <a:pos x="510" y="570"/>
                </a:cxn>
                <a:cxn ang="0">
                  <a:pos x="637" y="564"/>
                </a:cxn>
                <a:cxn ang="0">
                  <a:pos x="763" y="570"/>
                </a:cxn>
                <a:cxn ang="0">
                  <a:pos x="1091" y="850"/>
                </a:cxn>
                <a:cxn ang="0">
                  <a:pos x="1009" y="566"/>
                </a:cxn>
                <a:cxn ang="0">
                  <a:pos x="1054" y="265"/>
                </a:cxn>
                <a:cxn ang="0">
                  <a:pos x="1249" y="0"/>
                </a:cxn>
                <a:cxn ang="0">
                  <a:pos x="1466" y="292"/>
                </a:cxn>
                <a:cxn ang="0">
                  <a:pos x="1475" y="548"/>
                </a:cxn>
                <a:cxn ang="0">
                  <a:pos x="1567" y="630"/>
                </a:cxn>
                <a:cxn ang="0">
                  <a:pos x="1795" y="365"/>
                </a:cxn>
                <a:cxn ang="0">
                  <a:pos x="2245" y="150"/>
                </a:cxn>
                <a:cxn ang="0">
                  <a:pos x="2618" y="180"/>
                </a:cxn>
                <a:cxn ang="0">
                  <a:pos x="3050" y="150"/>
                </a:cxn>
                <a:cxn ang="0">
                  <a:pos x="3140" y="210"/>
                </a:cxn>
                <a:cxn ang="0">
                  <a:pos x="2990" y="210"/>
                </a:cxn>
                <a:cxn ang="0">
                  <a:pos x="2834" y="377"/>
                </a:cxn>
                <a:cxn ang="0">
                  <a:pos x="2702" y="648"/>
                </a:cxn>
                <a:cxn ang="0">
                  <a:pos x="2582" y="828"/>
                </a:cxn>
                <a:cxn ang="0">
                  <a:pos x="2234" y="1009"/>
                </a:cxn>
                <a:cxn ang="0">
                  <a:pos x="1963" y="1075"/>
                </a:cxn>
                <a:cxn ang="0">
                  <a:pos x="2257" y="1111"/>
                </a:cxn>
                <a:cxn ang="0">
                  <a:pos x="2600" y="1207"/>
                </a:cxn>
                <a:cxn ang="0">
                  <a:pos x="2894" y="1441"/>
                </a:cxn>
                <a:cxn ang="0">
                  <a:pos x="3122" y="1555"/>
                </a:cxn>
                <a:cxn ang="0">
                  <a:pos x="3032" y="1585"/>
                </a:cxn>
                <a:cxn ang="0">
                  <a:pos x="3008" y="1591"/>
                </a:cxn>
                <a:cxn ang="0">
                  <a:pos x="2960" y="1597"/>
                </a:cxn>
                <a:cxn ang="0">
                  <a:pos x="2882" y="1609"/>
                </a:cxn>
                <a:cxn ang="0">
                  <a:pos x="2846" y="1609"/>
                </a:cxn>
                <a:cxn ang="0">
                  <a:pos x="2774" y="1615"/>
                </a:cxn>
                <a:cxn ang="0">
                  <a:pos x="2726" y="1621"/>
                </a:cxn>
                <a:cxn ang="0">
                  <a:pos x="2708" y="1621"/>
                </a:cxn>
                <a:cxn ang="0">
                  <a:pos x="2594" y="1657"/>
                </a:cxn>
                <a:cxn ang="0">
                  <a:pos x="2533" y="1663"/>
                </a:cxn>
                <a:cxn ang="0">
                  <a:pos x="2444" y="1675"/>
                </a:cxn>
                <a:cxn ang="0">
                  <a:pos x="2378" y="1687"/>
                </a:cxn>
                <a:cxn ang="0">
                  <a:pos x="2360" y="1705"/>
                </a:cxn>
                <a:cxn ang="0">
                  <a:pos x="2305" y="1687"/>
                </a:cxn>
                <a:cxn ang="0">
                  <a:pos x="2263" y="1663"/>
                </a:cxn>
                <a:cxn ang="0">
                  <a:pos x="2017" y="1585"/>
                </a:cxn>
                <a:cxn ang="0">
                  <a:pos x="1711" y="1453"/>
                </a:cxn>
                <a:cxn ang="0">
                  <a:pos x="1880" y="1844"/>
                </a:cxn>
                <a:cxn ang="0">
                  <a:pos x="1771" y="1922"/>
                </a:cxn>
                <a:cxn ang="0">
                  <a:pos x="1531" y="1753"/>
                </a:cxn>
                <a:cxn ang="0">
                  <a:pos x="1411" y="1477"/>
                </a:cxn>
                <a:cxn ang="0">
                  <a:pos x="1219" y="1291"/>
                </a:cxn>
                <a:cxn ang="0">
                  <a:pos x="127" y="2006"/>
                </a:cxn>
                <a:cxn ang="0">
                  <a:pos x="865" y="1429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71058" name="Freeform 18"/>
            <p:cNvSpPr>
              <a:spLocks/>
            </p:cNvSpPr>
            <p:nvPr/>
          </p:nvSpPr>
          <p:spPr bwMode="hidden">
            <a:xfrm>
              <a:off x="1344" y="293"/>
              <a:ext cx="2144" cy="1787"/>
            </a:xfrm>
            <a:custGeom>
              <a:avLst/>
              <a:gdLst/>
              <a:ahLst/>
              <a:cxnLst>
                <a:cxn ang="0">
                  <a:pos x="318" y="1078"/>
                </a:cxn>
                <a:cxn ang="0">
                  <a:pos x="217" y="928"/>
                </a:cxn>
                <a:cxn ang="0">
                  <a:pos x="102" y="808"/>
                </a:cxn>
                <a:cxn ang="0">
                  <a:pos x="36" y="742"/>
                </a:cxn>
                <a:cxn ang="0">
                  <a:pos x="0" y="700"/>
                </a:cxn>
                <a:cxn ang="0">
                  <a:pos x="270" y="958"/>
                </a:cxn>
                <a:cxn ang="0">
                  <a:pos x="294" y="1006"/>
                </a:cxn>
                <a:cxn ang="0">
                  <a:pos x="367" y="670"/>
                </a:cxn>
                <a:cxn ang="0">
                  <a:pos x="379" y="411"/>
                </a:cxn>
                <a:cxn ang="0">
                  <a:pos x="347" y="118"/>
                </a:cxn>
                <a:cxn ang="0">
                  <a:pos x="393" y="0"/>
                </a:cxn>
                <a:cxn ang="0">
                  <a:pos x="397" y="357"/>
                </a:cxn>
                <a:cxn ang="0">
                  <a:pos x="421" y="609"/>
                </a:cxn>
                <a:cxn ang="0">
                  <a:pos x="385" y="826"/>
                </a:cxn>
                <a:cxn ang="0">
                  <a:pos x="385" y="1036"/>
                </a:cxn>
                <a:cxn ang="0">
                  <a:pos x="877" y="784"/>
                </a:cxn>
                <a:cxn ang="0">
                  <a:pos x="1309" y="555"/>
                </a:cxn>
                <a:cxn ang="0">
                  <a:pos x="1802" y="249"/>
                </a:cxn>
                <a:cxn ang="0">
                  <a:pos x="2096" y="69"/>
                </a:cxn>
                <a:cxn ang="0">
                  <a:pos x="1814" y="279"/>
                </a:cxn>
                <a:cxn ang="0">
                  <a:pos x="1453" y="501"/>
                </a:cxn>
                <a:cxn ang="0">
                  <a:pos x="1123" y="700"/>
                </a:cxn>
                <a:cxn ang="0">
                  <a:pos x="739" y="898"/>
                </a:cxn>
                <a:cxn ang="0">
                  <a:pos x="463" y="1084"/>
                </a:cxn>
                <a:cxn ang="0">
                  <a:pos x="817" y="1193"/>
                </a:cxn>
                <a:cxn ang="0">
                  <a:pos x="1285" y="1187"/>
                </a:cxn>
                <a:cxn ang="0">
                  <a:pos x="1916" y="1396"/>
                </a:cxn>
                <a:cxn ang="0">
                  <a:pos x="2144" y="1420"/>
                </a:cxn>
                <a:cxn ang="0">
                  <a:pos x="1814" y="1408"/>
                </a:cxn>
                <a:cxn ang="0">
                  <a:pos x="1435" y="1288"/>
                </a:cxn>
                <a:cxn ang="0">
                  <a:pos x="1219" y="1229"/>
                </a:cxn>
                <a:cxn ang="0">
                  <a:pos x="799" y="1223"/>
                </a:cxn>
                <a:cxn ang="0">
                  <a:pos x="505" y="1145"/>
                </a:cxn>
                <a:cxn ang="0">
                  <a:pos x="733" y="1378"/>
                </a:cxn>
                <a:cxn ang="0">
                  <a:pos x="877" y="1619"/>
                </a:cxn>
                <a:cxn ang="0">
                  <a:pos x="1009" y="1787"/>
                </a:cxn>
                <a:cxn ang="0">
                  <a:pos x="817" y="1607"/>
                </a:cxn>
                <a:cxn ang="0">
                  <a:pos x="673" y="1372"/>
                </a:cxn>
                <a:cxn ang="0">
                  <a:pos x="415" y="1109"/>
                </a:cxn>
                <a:cxn ang="0">
                  <a:pos x="318" y="1078"/>
                </a:cxn>
                <a:cxn ang="0">
                  <a:pos x="318" y="1078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71059" name="Freeform 19"/>
            <p:cNvSpPr>
              <a:spLocks/>
            </p:cNvSpPr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/>
              <a:ahLst/>
              <a:cxnLst>
                <a:cxn ang="0">
                  <a:pos x="1814" y="606"/>
                </a:cxn>
                <a:cxn ang="0">
                  <a:pos x="1615" y="252"/>
                </a:cxn>
                <a:cxn ang="0">
                  <a:pos x="1345" y="132"/>
                </a:cxn>
                <a:cxn ang="0">
                  <a:pos x="1381" y="492"/>
                </a:cxn>
                <a:cxn ang="0">
                  <a:pos x="955" y="221"/>
                </a:cxn>
                <a:cxn ang="0">
                  <a:pos x="877" y="161"/>
                </a:cxn>
                <a:cxn ang="0">
                  <a:pos x="841" y="167"/>
                </a:cxn>
                <a:cxn ang="0">
                  <a:pos x="720" y="161"/>
                </a:cxn>
                <a:cxn ang="0">
                  <a:pos x="613" y="144"/>
                </a:cxn>
                <a:cxn ang="0">
                  <a:pos x="492" y="161"/>
                </a:cxn>
                <a:cxn ang="0">
                  <a:pos x="432" y="150"/>
                </a:cxn>
                <a:cxn ang="0">
                  <a:pos x="342" y="138"/>
                </a:cxn>
                <a:cxn ang="0">
                  <a:pos x="246" y="126"/>
                </a:cxn>
                <a:cxn ang="0">
                  <a:pos x="174" y="114"/>
                </a:cxn>
                <a:cxn ang="0">
                  <a:pos x="216" y="240"/>
                </a:cxn>
                <a:cxn ang="0">
                  <a:pos x="607" y="588"/>
                </a:cxn>
                <a:cxn ang="0">
                  <a:pos x="1177" y="817"/>
                </a:cxn>
                <a:cxn ang="0">
                  <a:pos x="972" y="871"/>
                </a:cxn>
                <a:cxn ang="0">
                  <a:pos x="492" y="1111"/>
                </a:cxn>
                <a:cxn ang="0">
                  <a:pos x="276" y="1441"/>
                </a:cxn>
                <a:cxn ang="0">
                  <a:pos x="42" y="1441"/>
                </a:cxn>
                <a:cxn ang="0">
                  <a:pos x="367" y="1585"/>
                </a:cxn>
                <a:cxn ang="0">
                  <a:pos x="949" y="1712"/>
                </a:cxn>
                <a:cxn ang="0">
                  <a:pos x="1519" y="1537"/>
                </a:cxn>
                <a:cxn ang="0">
                  <a:pos x="1735" y="1513"/>
                </a:cxn>
                <a:cxn ang="0">
                  <a:pos x="1723" y="1802"/>
                </a:cxn>
                <a:cxn ang="0">
                  <a:pos x="2042" y="2229"/>
                </a:cxn>
                <a:cxn ang="0">
                  <a:pos x="2191" y="2133"/>
                </a:cxn>
                <a:cxn ang="0">
                  <a:pos x="2270" y="1970"/>
                </a:cxn>
                <a:cxn ang="0">
                  <a:pos x="2233" y="1573"/>
                </a:cxn>
                <a:cxn ang="0">
                  <a:pos x="2294" y="1483"/>
                </a:cxn>
                <a:cxn ang="0">
                  <a:pos x="2588" y="1688"/>
                </a:cxn>
                <a:cxn ang="0">
                  <a:pos x="2695" y="1682"/>
                </a:cxn>
                <a:cxn ang="0">
                  <a:pos x="2588" y="1543"/>
                </a:cxn>
                <a:cxn ang="0">
                  <a:pos x="2510" y="1357"/>
                </a:cxn>
                <a:cxn ang="0">
                  <a:pos x="2354" y="1184"/>
                </a:cxn>
                <a:cxn ang="0">
                  <a:pos x="2102" y="931"/>
                </a:cxn>
                <a:cxn ang="0">
                  <a:pos x="2137" y="907"/>
                </a:cxn>
                <a:cxn ang="0">
                  <a:pos x="2215" y="871"/>
                </a:cxn>
                <a:cxn ang="0">
                  <a:pos x="2324" y="817"/>
                </a:cxn>
                <a:cxn ang="0">
                  <a:pos x="2372" y="787"/>
                </a:cxn>
                <a:cxn ang="0">
                  <a:pos x="2078" y="865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71060" name="Freeform 20"/>
            <p:cNvSpPr>
              <a:spLocks/>
            </p:cNvSpPr>
            <p:nvPr/>
          </p:nvSpPr>
          <p:spPr bwMode="hidden">
            <a:xfrm>
              <a:off x="3160" y="1860"/>
              <a:ext cx="2162" cy="1934"/>
            </a:xfrm>
            <a:custGeom>
              <a:avLst/>
              <a:gdLst/>
              <a:ahLst/>
              <a:cxnLst>
                <a:cxn ang="0">
                  <a:pos x="1842" y="851"/>
                </a:cxn>
                <a:cxn ang="0">
                  <a:pos x="1937" y="1019"/>
                </a:cxn>
                <a:cxn ang="0">
                  <a:pos x="2051" y="1168"/>
                </a:cxn>
                <a:cxn ang="0">
                  <a:pos x="2117" y="1246"/>
                </a:cxn>
                <a:cxn ang="0">
                  <a:pos x="2153" y="1294"/>
                </a:cxn>
                <a:cxn ang="0">
                  <a:pos x="1889" y="977"/>
                </a:cxn>
                <a:cxn ang="0">
                  <a:pos x="1860" y="929"/>
                </a:cxn>
                <a:cxn ang="0">
                  <a:pos x="1782" y="1240"/>
                </a:cxn>
                <a:cxn ang="0">
                  <a:pos x="1770" y="1486"/>
                </a:cxn>
                <a:cxn ang="0">
                  <a:pos x="1818" y="1906"/>
                </a:cxn>
                <a:cxn ang="0">
                  <a:pos x="1788" y="1930"/>
                </a:cxn>
                <a:cxn ang="0">
                  <a:pos x="1746" y="1534"/>
                </a:cxn>
                <a:cxn ang="0">
                  <a:pos x="1728" y="1288"/>
                </a:cxn>
                <a:cxn ang="0">
                  <a:pos x="1764" y="1085"/>
                </a:cxn>
                <a:cxn ang="0">
                  <a:pos x="1770" y="875"/>
                </a:cxn>
                <a:cxn ang="0">
                  <a:pos x="1268" y="1007"/>
                </a:cxn>
                <a:cxn ang="0">
                  <a:pos x="825" y="1132"/>
                </a:cxn>
                <a:cxn ang="0">
                  <a:pos x="323" y="1312"/>
                </a:cxn>
                <a:cxn ang="0">
                  <a:pos x="18" y="1420"/>
                </a:cxn>
                <a:cxn ang="0">
                  <a:pos x="311" y="1282"/>
                </a:cxn>
                <a:cxn ang="0">
                  <a:pos x="682" y="1144"/>
                </a:cxn>
                <a:cxn ang="0">
                  <a:pos x="1022" y="1037"/>
                </a:cxn>
                <a:cxn ang="0">
                  <a:pos x="1411" y="929"/>
                </a:cxn>
                <a:cxn ang="0">
                  <a:pos x="1692" y="815"/>
                </a:cxn>
                <a:cxn ang="0">
                  <a:pos x="1333" y="623"/>
                </a:cxn>
                <a:cxn ang="0">
                  <a:pos x="861" y="515"/>
                </a:cxn>
                <a:cxn ang="0">
                  <a:pos x="227" y="161"/>
                </a:cxn>
                <a:cxn ang="0">
                  <a:pos x="0" y="83"/>
                </a:cxn>
                <a:cxn ang="0">
                  <a:pos x="329" y="179"/>
                </a:cxn>
                <a:cxn ang="0">
                  <a:pos x="712" y="383"/>
                </a:cxn>
                <a:cxn ang="0">
                  <a:pos x="933" y="491"/>
                </a:cxn>
                <a:cxn ang="0">
                  <a:pos x="1351" y="593"/>
                </a:cxn>
                <a:cxn ang="0">
                  <a:pos x="1650" y="743"/>
                </a:cxn>
                <a:cxn ang="0">
                  <a:pos x="1423" y="461"/>
                </a:cxn>
                <a:cxn ang="0">
                  <a:pos x="1286" y="191"/>
                </a:cxn>
                <a:cxn ang="0">
                  <a:pos x="1154" y="0"/>
                </a:cxn>
                <a:cxn ang="0">
                  <a:pos x="1339" y="215"/>
                </a:cxn>
                <a:cxn ang="0">
                  <a:pos x="1489" y="485"/>
                </a:cxn>
                <a:cxn ang="0">
                  <a:pos x="1746" y="803"/>
                </a:cxn>
                <a:cxn ang="0">
                  <a:pos x="1842" y="851"/>
                </a:cxn>
                <a:cxn ang="0">
                  <a:pos x="1842" y="85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471061" name="Rectangle 2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71062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71063" name="Rectangle 2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3EBBC172-AC67-4E9A-BA03-09FD444B372A}" type="datetimeFigureOut">
              <a:rPr lang="ru-RU"/>
              <a:pPr>
                <a:defRPr/>
              </a:pPr>
              <a:t>27.10.2013</a:t>
            </a:fld>
            <a:endParaRPr lang="ru-RU"/>
          </a:p>
        </p:txBody>
      </p:sp>
      <p:sp>
        <p:nvSpPr>
          <p:cNvPr id="471064" name="Rectangle 2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71065" name="Rectangle 2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2F006AC7-C537-404E-B079-9464205540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566" r:id="rId1"/>
    <p:sldLayoutId id="2147484493" r:id="rId2"/>
    <p:sldLayoutId id="2147484494" r:id="rId3"/>
    <p:sldLayoutId id="2147484495" r:id="rId4"/>
    <p:sldLayoutId id="2147484496" r:id="rId5"/>
    <p:sldLayoutId id="2147484497" r:id="rId6"/>
    <p:sldLayoutId id="2147484498" r:id="rId7"/>
    <p:sldLayoutId id="2147484499" r:id="rId8"/>
    <p:sldLayoutId id="2147484500" r:id="rId9"/>
    <p:sldLayoutId id="2147484501" r:id="rId10"/>
    <p:sldLayoutId id="2147484502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7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5007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5007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D2592DFA-2492-4873-A7C9-3EF91A612907}" type="datetimeFigureOut">
              <a:rPr lang="ru-RU"/>
              <a:pPr>
                <a:defRPr/>
              </a:pPr>
              <a:t>27.10.2013</a:t>
            </a:fld>
            <a:endParaRPr lang="ru-RU"/>
          </a:p>
        </p:txBody>
      </p:sp>
      <p:sp>
        <p:nvSpPr>
          <p:cNvPr id="5007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007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5FFCA896-E5A7-4B19-BD32-346E7F6F87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503" r:id="rId1"/>
    <p:sldLayoutId id="2147484504" r:id="rId2"/>
    <p:sldLayoutId id="2147484505" r:id="rId3"/>
    <p:sldLayoutId id="2147484506" r:id="rId4"/>
    <p:sldLayoutId id="2147484507" r:id="rId5"/>
    <p:sldLayoutId id="2147484508" r:id="rId6"/>
    <p:sldLayoutId id="2147484509" r:id="rId7"/>
    <p:sldLayoutId id="2147484510" r:id="rId8"/>
    <p:sldLayoutId id="2147484511" r:id="rId9"/>
    <p:sldLayoutId id="2147484512" r:id="rId10"/>
    <p:sldLayoutId id="214748451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196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7467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8197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1438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118E8AEF-3A34-4845-848B-E3325796CB0B}" type="datetimeFigureOut">
              <a:rPr lang="ru-RU"/>
              <a:pPr>
                <a:defRPr/>
              </a:pPr>
              <a:t>27.10.2013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1438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1438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8477496E-DBCD-4A00-A113-08229290B1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567" r:id="rId1"/>
    <p:sldLayoutId id="2147484514" r:id="rId2"/>
    <p:sldLayoutId id="2147484568" r:id="rId3"/>
    <p:sldLayoutId id="2147484515" r:id="rId4"/>
    <p:sldLayoutId id="2147484569" r:id="rId5"/>
    <p:sldLayoutId id="2147484516" r:id="rId6"/>
    <p:sldLayoutId id="2147484517" r:id="rId7"/>
    <p:sldLayoutId id="2147484570" r:id="rId8"/>
    <p:sldLayoutId id="2147484571" r:id="rId9"/>
    <p:sldLayoutId id="2147484518" r:id="rId10"/>
    <p:sldLayoutId id="214748451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9pPr>
    </p:titleStyle>
    <p:bodyStyle>
      <a:lvl1pPr marL="419100" indent="-3825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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1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4888" indent="-2555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Arial" charset="0"/>
        <a:buChar char="○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36538" algn="l" rtl="0" eaLnBrk="0" fontAlgn="base" hangingPunct="0">
        <a:spcBef>
          <a:spcPct val="20000"/>
        </a:spcBef>
        <a:spcAft>
          <a:spcPct val="0"/>
        </a:spcAft>
        <a:buClr>
          <a:srgbClr val="8D89A4"/>
        </a:buClr>
        <a:buSzPct val="90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89075" indent="-182563" algn="l" rtl="0" eaLnBrk="0" fontAlgn="base" hangingPunct="0">
        <a:spcBef>
          <a:spcPct val="20000"/>
        </a:spcBef>
        <a:spcAft>
          <a:spcPct val="0"/>
        </a:spcAft>
        <a:buClr>
          <a:srgbClr val="748560"/>
        </a:buClr>
        <a:buSzPct val="100000"/>
        <a:buFont typeface="Arial" charset="0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219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F22888D6-54AE-4A72-8D04-25D707E2EC5B}" type="datetimeFigureOut">
              <a:rPr lang="ru-RU"/>
              <a:pPr>
                <a:defRPr/>
              </a:pPr>
              <a:t>27.10.2013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13908506-748A-4C39-93D6-0F788291B3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520" r:id="rId1"/>
    <p:sldLayoutId id="2147484521" r:id="rId2"/>
    <p:sldLayoutId id="2147484572" r:id="rId3"/>
    <p:sldLayoutId id="2147484522" r:id="rId4"/>
    <p:sldLayoutId id="2147484523" r:id="rId5"/>
    <p:sldLayoutId id="2147484524" r:id="rId6"/>
    <p:sldLayoutId id="2147484525" r:id="rId7"/>
    <p:sldLayoutId id="2147484526" r:id="rId8"/>
    <p:sldLayoutId id="2147484527" r:id="rId9"/>
    <p:sldLayoutId id="2147484528" r:id="rId10"/>
    <p:sldLayoutId id="214748452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9pPr>
    </p:titleStyle>
    <p:bodyStyle>
      <a:lvl1pPr marL="547688" indent="-411163" algn="l" rtl="0" eaLnBrk="0" fontAlgn="base" hangingPunct="0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8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8.jpeg"/><Relationship Id="rId4" Type="http://schemas.openxmlformats.org/officeDocument/2006/relationships/hyperlink" Target="http://ru.wikipedia.org/wiki/%D0%98%D0%B7%D0%BE%D0%B1%D1%80%D0%B0%D0%B6%D0%B5%D0%BD%D0%B8%D0%B5:Cats_eye_closeup.jpg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714375" y="714375"/>
            <a:ext cx="8429625" cy="2571750"/>
          </a:xfrm>
          <a:noFill/>
          <a:ln w="400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18288" bIns="0" anchor="b">
            <a:normAutofit fontScale="90000"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ru-RU" sz="4900" b="1" i="1" kern="1200" dirty="0">
                <a:ln w="1905"/>
                <a:solidFill>
                  <a:schemeClr val="accent4">
                    <a:lumMod val="9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rPr>
              <a:t>Учебно-исследовательская работа:</a:t>
            </a:r>
            <a:br>
              <a:rPr lang="ru-RU" sz="4900" b="1" i="1" kern="1200" dirty="0">
                <a:ln w="1905"/>
                <a:solidFill>
                  <a:schemeClr val="accent4">
                    <a:lumMod val="9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rPr>
            </a:br>
            <a:r>
              <a:rPr lang="ru-RU" sz="4900" b="1" i="1" kern="1200" dirty="0" smtClean="0">
                <a:ln w="1905"/>
                <a:solidFill>
                  <a:schemeClr val="accent4">
                    <a:lumMod val="9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rPr>
              <a:t>«К</a:t>
            </a:r>
            <a:r>
              <a:rPr lang="ru-RU" sz="4900" b="1" i="1" kern="1200" dirty="0" smtClean="0">
                <a:ln w="1905"/>
                <a:solidFill>
                  <a:schemeClr val="accent4">
                    <a:lumMod val="9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ошки</a:t>
            </a:r>
            <a:r>
              <a:rPr lang="ru-RU" sz="4900" b="1" i="1" kern="1200" dirty="0" smtClean="0">
                <a:ln w="1905"/>
                <a:solidFill>
                  <a:schemeClr val="accent4">
                    <a:lumMod val="9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rPr>
              <a:t> –домашние животные</a:t>
            </a:r>
            <a:r>
              <a:rPr lang="ru-RU" sz="5600" b="1" i="1" kern="1200" dirty="0" smtClean="0">
                <a:ln w="1905"/>
                <a:solidFill>
                  <a:schemeClr val="accent4">
                    <a:lumMod val="9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rPr>
              <a:t>"</a:t>
            </a:r>
            <a:endParaRPr lang="ru-RU" sz="5600" b="1" i="1" kern="1200" dirty="0">
              <a:ln w="1905"/>
              <a:solidFill>
                <a:schemeClr val="accent4">
                  <a:lumMod val="9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2514600" y="3614738"/>
            <a:ext cx="6629400" cy="2328862"/>
          </a:xfrm>
        </p:spPr>
        <p:txBody>
          <a:bodyPr lIns="0" rIns="18288">
            <a:normAutofit lnSpcReduction="10000"/>
          </a:bodyPr>
          <a:lstStyle/>
          <a:p>
            <a:pPr marL="0" marR="45720" indent="0" algn="r" eaLnBrk="1" fontAlgn="auto" hangingPunct="1"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defRPr/>
            </a:pPr>
            <a:r>
              <a:rPr lang="ru-RU" sz="2600" b="1" kern="1200" dirty="0">
                <a:ln w="1905"/>
                <a:solidFill>
                  <a:schemeClr val="accent4">
                    <a:lumMod val="9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Автор работы:  ученик </a:t>
            </a:r>
            <a:r>
              <a:rPr lang="ru-RU" sz="2600" b="1" kern="1200" dirty="0" smtClean="0">
                <a:ln w="1905"/>
                <a:solidFill>
                  <a:schemeClr val="accent4">
                    <a:lumMod val="9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 «В» </a:t>
            </a:r>
            <a:r>
              <a:rPr lang="ru-RU" sz="2600" b="1" kern="1200" dirty="0">
                <a:ln w="1905"/>
                <a:solidFill>
                  <a:schemeClr val="accent4">
                    <a:lumMod val="9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класса</a:t>
            </a:r>
          </a:p>
          <a:p>
            <a:pPr marL="0" marR="45720" indent="0" algn="r" eaLnBrk="1" fontAlgn="auto" hangingPunct="1"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defRPr/>
            </a:pPr>
            <a:r>
              <a:rPr lang="ru-RU" sz="2600" b="1" kern="1200" dirty="0" smtClean="0">
                <a:ln w="1905"/>
                <a:solidFill>
                  <a:schemeClr val="accent4">
                    <a:lumMod val="9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Маслов Данила</a:t>
            </a:r>
            <a:endParaRPr lang="ru-RU" sz="2600" b="1" kern="1200" dirty="0">
              <a:ln w="1905"/>
              <a:solidFill>
                <a:schemeClr val="accent4">
                  <a:lumMod val="9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0" marR="45720" indent="0" algn="r" eaLnBrk="1" fontAlgn="auto" hangingPunct="1"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defRPr/>
            </a:pPr>
            <a:r>
              <a:rPr lang="ru-RU" sz="2600" b="1" kern="1200" dirty="0">
                <a:ln w="1905"/>
                <a:solidFill>
                  <a:schemeClr val="accent4">
                    <a:lumMod val="9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 </a:t>
            </a:r>
          </a:p>
          <a:p>
            <a:pPr marL="0" marR="45720" indent="0" algn="r" eaLnBrk="1" fontAlgn="auto" hangingPunct="1"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defRPr/>
            </a:pPr>
            <a:r>
              <a:rPr lang="ru-RU" sz="2600" b="1" kern="1200" dirty="0">
                <a:ln w="1905"/>
                <a:solidFill>
                  <a:schemeClr val="accent4">
                    <a:lumMod val="9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Руководитель исследовательской </a:t>
            </a:r>
          </a:p>
          <a:p>
            <a:pPr marL="0" marR="45720" indent="0" algn="r" eaLnBrk="1" fontAlgn="auto" hangingPunct="1"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defRPr/>
            </a:pPr>
            <a:r>
              <a:rPr lang="ru-RU" sz="2600" b="1" kern="1200" dirty="0">
                <a:ln w="1905"/>
                <a:solidFill>
                  <a:schemeClr val="accent4">
                    <a:lumMod val="9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работы: учитель </a:t>
            </a:r>
            <a:r>
              <a:rPr lang="ru-RU" sz="2600" b="1" kern="1200" dirty="0" smtClean="0">
                <a:ln w="1905"/>
                <a:solidFill>
                  <a:schemeClr val="accent4">
                    <a:lumMod val="9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Андреева А.В. </a:t>
            </a:r>
            <a:endParaRPr lang="ru-RU" sz="2600" b="1" kern="1200" dirty="0">
              <a:ln w="1905"/>
              <a:solidFill>
                <a:schemeClr val="accent4">
                  <a:lumMod val="9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0" marR="45720" indent="0" algn="r" eaLnBrk="1" fontAlgn="auto" hangingPunct="1"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defRPr/>
            </a:pPr>
            <a:endParaRPr lang="ru-RU" sz="2600" kern="1200" dirty="0">
              <a:effectLst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Текст 2"/>
          <p:cNvSpPr>
            <a:spLocks noGrp="1"/>
          </p:cNvSpPr>
          <p:nvPr>
            <p:ph type="body" idx="1"/>
          </p:nvPr>
        </p:nvSpPr>
        <p:spPr>
          <a:xfrm>
            <a:off x="1357313" y="4071938"/>
            <a:ext cx="7215187" cy="1928812"/>
          </a:xfrm>
        </p:spPr>
        <p:txBody>
          <a:bodyPr>
            <a:normAutofit fontScale="92500"/>
          </a:bodyPr>
          <a:lstStyle/>
          <a:p>
            <a:pPr eaLnBrk="1" hangingPunct="1">
              <a:buFont typeface="Wingdings" pitchFamily="2" charset="2"/>
              <a:buChar char="Ø"/>
              <a:defRPr/>
            </a:pPr>
            <a:r>
              <a:rPr lang="ru-RU" sz="2800" dirty="0" smtClean="0"/>
              <a:t>  </a:t>
            </a:r>
            <a:r>
              <a:rPr lang="ru-RU" sz="2800" b="1" dirty="0" smtClean="0"/>
              <a:t>Типы шерсти: нижняя (подшерсток), остевая, </a:t>
            </a:r>
          </a:p>
          <a:p>
            <a:pPr eaLnBrk="1" hangingPunct="1">
              <a:defRPr/>
            </a:pPr>
            <a:r>
              <a:rPr lang="ru-RU" sz="2800" b="1" dirty="0" smtClean="0"/>
              <a:t>      предохраняющая и осязательные волоски. </a:t>
            </a:r>
          </a:p>
          <a:p>
            <a:pPr eaLnBrk="1" hangingPunct="1">
              <a:buFont typeface="Wingdings" pitchFamily="2" charset="2"/>
              <a:buChar char="Ø"/>
              <a:defRPr/>
            </a:pPr>
            <a:r>
              <a:rPr lang="ru-RU" sz="2800" b="1" dirty="0" smtClean="0"/>
              <a:t>  На 1мм</a:t>
            </a:r>
            <a:r>
              <a:rPr lang="ru-RU" sz="2800" b="1" baseline="30000" dirty="0" smtClean="0"/>
              <a:t>2 </a:t>
            </a:r>
            <a:r>
              <a:rPr lang="ru-RU" sz="2800" b="1" dirty="0" smtClean="0"/>
              <a:t>  около 200 волосков.     </a:t>
            </a:r>
          </a:p>
          <a:p>
            <a:pPr eaLnBrk="1" hangingPunct="1">
              <a:defRPr/>
            </a:pPr>
            <a:endParaRPr lang="ru-RU" sz="2800" dirty="0" smtClean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2714620"/>
            <a:ext cx="5786437" cy="71437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Строение шерсти.</a:t>
            </a:r>
            <a:endParaRPr lang="ru-RU" dirty="0"/>
          </a:p>
        </p:txBody>
      </p:sp>
      <p:pic>
        <p:nvPicPr>
          <p:cNvPr id="41988" name="Picture 2" descr="C:\Documents and Settings\Рутам NEW\Мои документы\Мои рисунки\1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214313"/>
            <a:ext cx="4214813" cy="238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19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00" decel="1000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0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200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2000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7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900" decel="100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37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900" decel="100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37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900" decel="100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500"/>
                            </p:stCondLst>
                            <p:childTnLst>
                              <p:par>
                                <p:cTn id="62" presetID="1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/>
      <p:bldP spid="27651" grpId="1" build="p"/>
      <p:bldP spid="27651" grpId="2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7888" y="582597"/>
            <a:ext cx="3500462" cy="857256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Язык жестов.</a:t>
            </a:r>
            <a:endParaRPr lang="ru-RU" dirty="0"/>
          </a:p>
        </p:txBody>
      </p:sp>
      <p:sp>
        <p:nvSpPr>
          <p:cNvPr id="28675" name="Текст 2"/>
          <p:cNvSpPr>
            <a:spLocks noGrp="1"/>
          </p:cNvSpPr>
          <p:nvPr>
            <p:ph type="body" idx="1"/>
          </p:nvPr>
        </p:nvSpPr>
        <p:spPr>
          <a:xfrm>
            <a:off x="214313" y="2571750"/>
            <a:ext cx="8715375" cy="3429000"/>
          </a:xfrm>
        </p:spPr>
        <p:txBody>
          <a:bodyPr/>
          <a:lstStyle/>
          <a:p>
            <a:pPr eaLnBrk="1" hangingPunct="1">
              <a:buFont typeface="Wingdings" pitchFamily="2" charset="2"/>
              <a:buChar char="v"/>
            </a:pPr>
            <a:r>
              <a:rPr lang="ru-RU" sz="2800" b="1" smtClean="0"/>
              <a:t>  Бьет хвостом – злится или охотится 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ru-RU" sz="2800" b="1" smtClean="0"/>
              <a:t>  Шевелит кончиком хвоста – интерес  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ru-RU" sz="2800" b="1" smtClean="0"/>
              <a:t>  У поднятого вертикально хвоста  расслаблен</a:t>
            </a:r>
          </a:p>
          <a:p>
            <a:pPr eaLnBrk="1" hangingPunct="1"/>
            <a:r>
              <a:rPr lang="ru-RU" sz="2800" b="1" smtClean="0"/>
              <a:t>     кончик - радостное возбуждение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ru-RU" sz="2800" b="1" smtClean="0"/>
              <a:t>  Хвост трубой – приветствие</a:t>
            </a:r>
            <a:r>
              <a:rPr lang="en-US" sz="2800" b="1" smtClean="0"/>
              <a:t>,</a:t>
            </a:r>
            <a:r>
              <a:rPr lang="ru-RU" sz="2800" b="1" smtClean="0"/>
              <a:t> удовольствие 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ru-RU" sz="2800" b="1" smtClean="0"/>
              <a:t>  Уши вертикально - любопытство</a:t>
            </a:r>
            <a:endParaRPr lang="ru-RU" sz="2800" smtClean="0"/>
          </a:p>
        </p:txBody>
      </p:sp>
      <p:pic>
        <p:nvPicPr>
          <p:cNvPr id="43012" name="Picture 2" descr="C:\Documents and Settings\Рутам NEW\Мои документы\Мои рисунки\Хвост трубой 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6375" y="142875"/>
            <a:ext cx="2339975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40" name="Rectangle 8"/>
          <p:cNvSpPr>
            <a:spLocks noRot="1" noChangeArrowheads="1"/>
          </p:cNvSpPr>
          <p:nvPr/>
        </p:nvSpPr>
        <p:spPr bwMode="auto">
          <a:xfrm>
            <a:off x="250825" y="1484313"/>
            <a:ext cx="49688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ru-RU" sz="2000"/>
              <a:t>Между собой кошки разговаривают с помощью языка звуков и телодвижений.</a:t>
            </a:r>
            <a:r>
              <a:rPr lang="ru-RU" sz="2000">
                <a:latin typeface="Franklin Gothic Book" pitchFamily="34" charset="0"/>
              </a:rPr>
              <a:t>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3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1000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1000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1000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1000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6" dur="1000"/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9" dur="1000"/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33" dur="500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37" dur="500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41" dur="500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1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45" dur="500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1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49" dur="500"/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500"/>
                            </p:stCondLst>
                            <p:childTnLst>
                              <p:par>
                                <p:cTn id="52" presetID="1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53" dur="500"/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000"/>
                            </p:stCondLst>
                            <p:childTnLst>
                              <p:par>
                                <p:cTn id="56" presetID="1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57" dur="500"/>
                                        <p:tgtEl>
                                          <p:spTgt spid="440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6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500"/>
                            </p:stCondLst>
                            <p:childTnLst>
                              <p:par>
                                <p:cTn id="63" presetID="2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64" dur="1000"/>
                                        <p:tgtEl>
                                          <p:spTgt spid="430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build="p"/>
      <p:bldP spid="28675" grpId="1" build="p"/>
      <p:bldP spid="4404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07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3200" smtClean="0"/>
              <a:t>Изучив данную тему, мы узнали</a:t>
            </a:r>
            <a:r>
              <a:rPr lang="ru-RU" sz="2800" smtClean="0"/>
              <a:t>:</a:t>
            </a:r>
          </a:p>
        </p:txBody>
      </p:sp>
      <p:sp>
        <p:nvSpPr>
          <p:cNvPr id="387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088" y="1484313"/>
            <a:ext cx="7056437" cy="3960812"/>
          </a:xfrm>
        </p:spPr>
        <p:txBody>
          <a:bodyPr/>
          <a:lstStyle/>
          <a:p>
            <a:pPr eaLnBrk="1" hangingPunct="1">
              <a:defRPr/>
            </a:pPr>
            <a:r>
              <a:rPr lang="ru-RU" smtClean="0"/>
              <a:t>о происхождении кошек.</a:t>
            </a:r>
          </a:p>
          <a:p>
            <a:pPr eaLnBrk="1" hangingPunct="1">
              <a:defRPr/>
            </a:pPr>
            <a:r>
              <a:rPr lang="ru-RU" smtClean="0"/>
              <a:t>о предназначении хвоста, усов. </a:t>
            </a:r>
          </a:p>
          <a:p>
            <a:pPr eaLnBrk="1" hangingPunct="1">
              <a:defRPr/>
            </a:pPr>
            <a:r>
              <a:rPr lang="ru-RU" smtClean="0"/>
              <a:t>о строении тела кошек.</a:t>
            </a:r>
          </a:p>
          <a:p>
            <a:pPr eaLnBrk="1" hangingPunct="1">
              <a:defRPr/>
            </a:pPr>
            <a:r>
              <a:rPr lang="ru-RU" smtClean="0"/>
              <a:t>об отдыхе кошек.</a:t>
            </a:r>
          </a:p>
          <a:p>
            <a:pPr eaLnBrk="1" hangingPunct="1">
              <a:defRPr/>
            </a:pPr>
            <a:r>
              <a:rPr lang="ru-RU" smtClean="0"/>
              <a:t>научились понимать язык жестов.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87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7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87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87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25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87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87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87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25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87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87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87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25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87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87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87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250"/>
                            </p:stCondLst>
                            <p:childTnLst>
                              <p:par>
                                <p:cTn id="3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87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87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87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6250"/>
                            </p:stCondLst>
                            <p:childTnLst>
                              <p:par>
                                <p:cTn id="3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87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87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87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7074" grpId="0"/>
      <p:bldP spid="38707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981075"/>
            <a:ext cx="8226425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smtClean="0"/>
              <a:t>Заключение</a:t>
            </a:r>
          </a:p>
        </p:txBody>
      </p:sp>
      <p:sp>
        <p:nvSpPr>
          <p:cNvPr id="388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2781300"/>
            <a:ext cx="8226425" cy="1109663"/>
          </a:xfrm>
        </p:spPr>
        <p:txBody>
          <a:bodyPr/>
          <a:lstStyle/>
          <a:p>
            <a:pPr eaLnBrk="1" hangingPunct="1">
              <a:defRPr/>
            </a:pPr>
            <a:r>
              <a:rPr lang="ru-RU" smtClean="0"/>
              <a:t>Мы рады, если Вам понравилась наша работа и вы узнали что-то интересное.</a:t>
            </a:r>
          </a:p>
        </p:txBody>
      </p:sp>
      <p:sp>
        <p:nvSpPr>
          <p:cNvPr id="388100" name="Rectangle 4"/>
          <p:cNvSpPr>
            <a:spLocks noChangeArrowheads="1"/>
          </p:cNvSpPr>
          <p:nvPr/>
        </p:nvSpPr>
        <p:spPr bwMode="auto">
          <a:xfrm>
            <a:off x="1116013" y="4652963"/>
            <a:ext cx="712946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/>
              <a:t> </a:t>
            </a:r>
            <a:r>
              <a:rPr lang="ru-RU" sz="3600">
                <a:effectLst>
                  <a:outerShdw blurRad="38100" dist="38100" dir="2700000" algn="tl">
                    <a:srgbClr val="000000"/>
                  </a:outerShdw>
                </a:effectLst>
              </a:rPr>
              <a:t>СПАСИБО ЗА ВНИМАНИЕ!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0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88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88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88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950"/>
                            </p:stCondLst>
                            <p:childTnLst>
                              <p:par>
                                <p:cTn id="12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88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88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88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88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950"/>
                            </p:stCondLst>
                            <p:childTnLst>
                              <p:par>
                                <p:cTn id="19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88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88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88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88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28" dur="500"/>
                                        <p:tgtEl>
                                          <p:spTgt spid="3880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8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500"/>
                                        <p:tgtEl>
                                          <p:spTgt spid="388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8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4" dur="500"/>
                                        <p:tgtEl>
                                          <p:spTgt spid="388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8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8098" grpId="0"/>
      <p:bldP spid="388098" grpId="1"/>
      <p:bldP spid="388099" grpId="0" build="p"/>
      <p:bldP spid="388099" grpId="1" build="p"/>
      <p:bldP spid="388100" grpId="0"/>
      <p:bldP spid="388100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071538" y="5373216"/>
            <a:ext cx="5140350" cy="1296144"/>
          </a:xfrm>
        </p:spPr>
        <p:txBody>
          <a:bodyPr lIns="0" rIns="0" bIns="0" anchor="b">
            <a:normAutofit fontScale="90000"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5000" b="1" kern="120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Это я со </a:t>
            </a:r>
            <a:r>
              <a:rPr lang="ru-RU" sz="5000" b="1" kern="120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своим </a:t>
            </a:r>
            <a:r>
              <a:rPr lang="ru-RU" sz="5000" b="1" kern="120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любимчиком</a:t>
            </a:r>
          </a:p>
        </p:txBody>
      </p:sp>
      <p:pic>
        <p:nvPicPr>
          <p:cNvPr id="1026" name="Picture 2" descr="C:\Users\v\Desktop\P107065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260648"/>
            <a:ext cx="4406131" cy="511256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21" presetClass="exit" presetSubtype="4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heel(4)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090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714375"/>
            <a:ext cx="8229600" cy="1436688"/>
          </a:xfrm>
        </p:spPr>
        <p:txBody>
          <a:bodyPr/>
          <a:lstStyle/>
          <a:p>
            <a:pPr eaLnBrk="1" hangingPunct="1">
              <a:defRPr/>
            </a:pPr>
            <a:r>
              <a:rPr lang="ru-RU" sz="3200" dirty="0" smtClean="0"/>
              <a:t>Цель: изучение особенностей  поведения, повадок, внешнего вида отдельных представителей домашней кошки.</a:t>
            </a:r>
          </a:p>
        </p:txBody>
      </p:sp>
      <p:sp>
        <p:nvSpPr>
          <p:cNvPr id="473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571750"/>
            <a:ext cx="8229600" cy="3559175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ru-RU" dirty="0" smtClean="0"/>
              <a:t>Задачи:  </a:t>
            </a:r>
          </a:p>
          <a:p>
            <a:pPr eaLnBrk="1" hangingPunct="1">
              <a:defRPr/>
            </a:pPr>
            <a:r>
              <a:rPr lang="ru-RU" sz="2800" dirty="0" smtClean="0"/>
              <a:t>Исследовать и проанализировать поведение и повадки своих домашних кошек.</a:t>
            </a:r>
          </a:p>
          <a:p>
            <a:pPr eaLnBrk="1" hangingPunct="1">
              <a:defRPr/>
            </a:pPr>
            <a:r>
              <a:rPr lang="ru-RU" sz="2800" dirty="0" smtClean="0"/>
              <a:t>Собрать информацию о происхождении кошек, о предназначении хвоста, усов. Наблюдать за строением языка и глаза своих питомцев  </a:t>
            </a:r>
          </a:p>
          <a:p>
            <a:pPr eaLnBrk="1" hangingPunct="1">
              <a:defRPr/>
            </a:pPr>
            <a:r>
              <a:rPr lang="ru-RU" sz="2800" dirty="0" smtClean="0"/>
              <a:t>Научиться понимать язык жестов кошек.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ru-RU" dirty="0" smtClean="0"/>
          </a:p>
          <a:p>
            <a:pPr eaLnBrk="1" hangingPunct="1">
              <a:buFont typeface="Wingdings" pitchFamily="2" charset="2"/>
              <a:buNone/>
              <a:defRPr/>
            </a:pPr>
            <a:endParaRPr lang="ru-RU" dirty="0" smtClean="0"/>
          </a:p>
          <a:p>
            <a:pPr eaLnBrk="1" hangingPunct="1">
              <a:buFont typeface="Wingdings" pitchFamily="2" charset="2"/>
              <a:buNone/>
              <a:defRPr/>
            </a:pPr>
            <a:endParaRPr lang="ru-RU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73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73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73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73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0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730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2000"/>
                                        <p:tgtEl>
                                          <p:spTgt spid="4730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73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000"/>
                                        <p:tgtEl>
                                          <p:spTgt spid="473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73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2000"/>
                                        <p:tgtEl>
                                          <p:spTgt spid="473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73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2000"/>
                                        <p:tgtEl>
                                          <p:spTgt spid="473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73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2000"/>
                                        <p:tgtEl>
                                          <p:spTgt spid="4730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730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3090" grpId="0"/>
      <p:bldP spid="473090" grpId="1"/>
      <p:bldP spid="473091" grpId="0" build="p"/>
      <p:bldP spid="473091" grpI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677251" flipH="1">
            <a:off x="2669097" y="465670"/>
            <a:ext cx="3918563" cy="30127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928934"/>
            <a:ext cx="8229600" cy="857256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Происхождение кошки</a:t>
            </a:r>
            <a:endParaRPr lang="ru-RU" sz="3600" dirty="0">
              <a:solidFill>
                <a:schemeClr val="accent1">
                  <a:lumMod val="75000"/>
                </a:schemeClr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714375" y="3571875"/>
            <a:ext cx="8229600" cy="2000250"/>
          </a:xfrm>
          <a:prstGeom prst="rect">
            <a:avLst/>
          </a:prstGeom>
        </p:spPr>
        <p:txBody>
          <a:bodyPr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fontAlgn="auto">
              <a:spcAft>
                <a:spcPts val="0"/>
              </a:spcAft>
              <a:defRPr/>
            </a:pPr>
            <a:endParaRPr lang="ru-RU" sz="2000" b="1" dirty="0"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00125" y="3857625"/>
            <a:ext cx="7500938" cy="2246313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Palatino Linotype" pitchFamily="18" charset="0"/>
              </a:rPr>
              <a:t>Древним исходным и, видимо, главным предком всех пород и разновидностей домашней кошки принято считать "дикую североафриканскую буланую" или "ливийскую кошку".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6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6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39" presetClass="exit" presetSubtype="0" decel="10000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3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decel="100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decel="100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786182" y="500042"/>
            <a:ext cx="5186370" cy="5572164"/>
          </a:xfrm>
        </p:spPr>
        <p:txBody>
          <a:bodyPr lIns="0" r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b="1" kern="1200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Хвост это ещё не всё.</a:t>
            </a:r>
            <a:r>
              <a:rPr lang="ru-RU" sz="2000" b="1" kern="1200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ru-RU" sz="2000" b="1" kern="1200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2000" b="1" kern="1200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ru-RU" sz="2000" b="1" kern="1200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2000" b="1" kern="1200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Суставы кошачьих лап устроены таким образом, что лапы поворачиваются и вращаются в них более свободно, чем наши руки и ноги. Когда кошка идет, ее передние лапы совершают движение внутрь, поэтому отпечатки левых и правых лап представляют собой прямые линии, а передние и задние лапы (вернее, их следы) совпадают. </a:t>
            </a:r>
            <a:br>
              <a:rPr lang="ru-RU" sz="2000" b="1" kern="1200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2000" b="1" kern="1200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Задние лапы не имеют столь выраженного движения внутрь, и, тем не менее, кошке необходимо совсем небольшая точка опоры, чтобы </a:t>
            </a:r>
            <a:r>
              <a:rPr lang="ru-RU" sz="2000" b="1" kern="120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задние </a:t>
            </a:r>
            <a:r>
              <a:rPr lang="ru-RU" sz="2000" b="1" kern="120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лапы </a:t>
            </a:r>
            <a:r>
              <a:rPr lang="ru-RU" sz="2000" b="1" kern="1200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не имели проблем с опорой. </a:t>
            </a:r>
            <a:r>
              <a:rPr lang="ru-RU" sz="2000" kern="1200" dirty="0">
                <a:effectLst/>
              </a:rPr>
              <a:t/>
            </a:r>
            <a:br>
              <a:rPr lang="ru-RU" sz="2000" kern="1200" dirty="0">
                <a:effectLst/>
              </a:rPr>
            </a:br>
            <a:endParaRPr lang="ru-RU" sz="2000" kern="1200" dirty="0">
              <a:effectLst/>
            </a:endParaRPr>
          </a:p>
        </p:txBody>
      </p:sp>
      <p:pic>
        <p:nvPicPr>
          <p:cNvPr id="3" name="Рисунок 2" descr="Хвост трубой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3" y="428625"/>
            <a:ext cx="3549650" cy="564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5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100000" fill="hold">
                                          <p:stCondLst>
                                            <p:cond delay="4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3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Заголовок 2"/>
          <p:cNvSpPr>
            <a:spLocks noGrp="1"/>
          </p:cNvSpPr>
          <p:nvPr>
            <p:ph type="title"/>
          </p:nvPr>
        </p:nvSpPr>
        <p:spPr>
          <a:xfrm>
            <a:off x="4500562" y="785794"/>
            <a:ext cx="3786188" cy="785831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dirty="0" smtClean="0"/>
              <a:t>Усы для красы?</a:t>
            </a:r>
          </a:p>
        </p:txBody>
      </p:sp>
      <p:pic>
        <p:nvPicPr>
          <p:cNvPr id="5" name="Picture 2" descr="C:\Documents and Settings\Рутам NEW\Мои документы\Мои рисунки\Усы кошки1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1515" b="1515"/>
          <a:stretch>
            <a:fillRect/>
          </a:stretch>
        </p:blipFill>
        <p:spPr>
          <a:xfrm>
            <a:off x="428596" y="1428736"/>
            <a:ext cx="3634408" cy="2643206"/>
          </a:xfrm>
          <a:noFill/>
          <a:ln w="9525">
            <a:noFill/>
          </a:ln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214813" y="1714500"/>
            <a:ext cx="4533900" cy="39290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Char char="v"/>
            </a:pPr>
            <a:r>
              <a:rPr lang="ru-RU" sz="2200" b="1" smtClean="0">
                <a:latin typeface="Arial Narrow" pitchFamily="34" charset="0"/>
              </a:rPr>
              <a:t>  Усы являются органом чувств.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v"/>
            </a:pPr>
            <a:r>
              <a:rPr lang="ru-RU" sz="2200" b="1" smtClean="0">
                <a:latin typeface="Arial Narrow" pitchFamily="34" charset="0"/>
              </a:rPr>
              <a:t> Когда кошка пролезает в узкую</a:t>
            </a:r>
          </a:p>
          <a:p>
            <a:pPr eaLnBrk="1" hangingPunct="1">
              <a:lnSpc>
                <a:spcPct val="90000"/>
              </a:lnSpc>
            </a:pPr>
            <a:r>
              <a:rPr lang="ru-RU" sz="2200" b="1" smtClean="0">
                <a:latin typeface="Arial Narrow" pitchFamily="34" charset="0"/>
              </a:rPr>
              <a:t>    щель, ей достаточно просунуть    </a:t>
            </a:r>
          </a:p>
          <a:p>
            <a:pPr eaLnBrk="1" hangingPunct="1">
              <a:lnSpc>
                <a:spcPct val="90000"/>
              </a:lnSpc>
            </a:pPr>
            <a:r>
              <a:rPr lang="ru-RU" sz="2200" b="1" smtClean="0">
                <a:latin typeface="Arial Narrow" pitchFamily="34" charset="0"/>
              </a:rPr>
              <a:t>    голову, если усы пролезли, то    </a:t>
            </a:r>
          </a:p>
          <a:p>
            <a:pPr eaLnBrk="1" hangingPunct="1">
              <a:lnSpc>
                <a:spcPct val="90000"/>
              </a:lnSpc>
            </a:pPr>
            <a:r>
              <a:rPr lang="ru-RU" sz="2200" b="1" smtClean="0">
                <a:latin typeface="Arial Narrow" pitchFamily="34" charset="0"/>
              </a:rPr>
              <a:t>    щель ей доступна.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v"/>
            </a:pPr>
            <a:r>
              <a:rPr lang="ru-RU" sz="2200" b="1" smtClean="0">
                <a:latin typeface="Arial Narrow" pitchFamily="34" charset="0"/>
              </a:rPr>
              <a:t>  Количество усов </a:t>
            </a:r>
            <a:r>
              <a:rPr lang="ru-RU" sz="2200" b="1" smtClean="0">
                <a:latin typeface="Arial" charset="0"/>
              </a:rPr>
              <a:t>в </a:t>
            </a:r>
            <a:r>
              <a:rPr lang="ru-RU" sz="2200" b="1" smtClean="0">
                <a:latin typeface="Arial Narrow" pitchFamily="34" charset="0"/>
              </a:rPr>
              <a:t>правой и </a:t>
            </a:r>
          </a:p>
          <a:p>
            <a:pPr eaLnBrk="1" hangingPunct="1">
              <a:lnSpc>
                <a:spcPct val="90000"/>
              </a:lnSpc>
            </a:pPr>
            <a:r>
              <a:rPr lang="ru-RU" sz="2200" b="1" smtClean="0">
                <a:latin typeface="Arial Narrow" pitchFamily="34" charset="0"/>
              </a:rPr>
              <a:t>        </a:t>
            </a:r>
            <a:r>
              <a:rPr lang="ru-RU" sz="2200" b="1" smtClean="0">
                <a:latin typeface="Arial" charset="0"/>
              </a:rPr>
              <a:t>в</a:t>
            </a:r>
            <a:r>
              <a:rPr lang="ru-RU" sz="2200" b="1" smtClean="0">
                <a:latin typeface="Arial Narrow" pitchFamily="34" charset="0"/>
              </a:rPr>
              <a:t> левой верхней губе около 12 и</a:t>
            </a:r>
          </a:p>
          <a:p>
            <a:pPr eaLnBrk="1" hangingPunct="1">
              <a:lnSpc>
                <a:spcPct val="90000"/>
              </a:lnSpc>
            </a:pPr>
            <a:r>
              <a:rPr lang="ru-RU" sz="2200" b="1" smtClean="0">
                <a:latin typeface="Arial Narrow" pitchFamily="34" charset="0"/>
              </a:rPr>
              <a:t>           более, располагаются в 4 ряда.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v"/>
            </a:pPr>
            <a:r>
              <a:rPr lang="ru-RU" sz="2200" b="1" smtClean="0">
                <a:latin typeface="Arial Narrow" pitchFamily="34" charset="0"/>
              </a:rPr>
              <a:t> На теле кошки множество </a:t>
            </a:r>
          </a:p>
          <a:p>
            <a:pPr eaLnBrk="1" hangingPunct="1">
              <a:lnSpc>
                <a:spcPct val="90000"/>
              </a:lnSpc>
            </a:pPr>
            <a:r>
              <a:rPr lang="ru-RU" sz="2200" b="1" smtClean="0">
                <a:latin typeface="Arial Narrow" pitchFamily="34" charset="0"/>
              </a:rPr>
              <a:t>    чувствительных антенн.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500"/>
                            </p:stCondLst>
                            <p:childTnLst>
                              <p:par>
                                <p:cTn id="27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0"/>
                            </p:stCondLst>
                            <p:childTnLst>
                              <p:par>
                                <p:cTn id="31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500"/>
                            </p:stCondLst>
                            <p:childTnLst>
                              <p:par>
                                <p:cTn id="3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000"/>
                            </p:stCondLst>
                            <p:childTnLst>
                              <p:par>
                                <p:cTn id="3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500"/>
                            </p:stCondLst>
                            <p:childTnLst>
                              <p:par>
                                <p:cTn id="4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500"/>
                            </p:stCondLst>
                            <p:childTnLst>
                              <p:par>
                                <p:cTn id="51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8000"/>
                            </p:stCondLst>
                            <p:childTnLst>
                              <p:par>
                                <p:cTn id="5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50" presetClass="exit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" dur="10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500"/>
                            </p:stCondLst>
                            <p:childTnLst>
                              <p:par>
                                <p:cTn id="73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000"/>
                            </p:stCondLst>
                            <p:childTnLst>
                              <p:par>
                                <p:cTn id="77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8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500"/>
                            </p:stCondLst>
                            <p:childTnLst>
                              <p:par>
                                <p:cTn id="81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3000"/>
                            </p:stCondLst>
                            <p:childTnLst>
                              <p:par>
                                <p:cTn id="85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3500"/>
                            </p:stCondLst>
                            <p:childTnLst>
                              <p:par>
                                <p:cTn id="89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0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4000"/>
                            </p:stCondLst>
                            <p:childTnLst>
                              <p:par>
                                <p:cTn id="93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4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4500"/>
                            </p:stCondLst>
                            <p:childTnLst>
                              <p:par>
                                <p:cTn id="97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8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5000"/>
                            </p:stCondLst>
                            <p:childTnLst>
                              <p:par>
                                <p:cTn id="101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5500"/>
                            </p:stCondLst>
                            <p:childTnLst>
                              <p:par>
                                <p:cTn id="105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6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6000"/>
                            </p:stCondLst>
                            <p:childTnLst>
                              <p:par>
                                <p:cTn id="109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0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4" grpI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500438"/>
            <a:ext cx="6470540" cy="642942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800" dirty="0" smtClean="0"/>
              <a:t>Как видит кошка?</a:t>
            </a:r>
            <a:endParaRPr lang="ru-RU" sz="2200" dirty="0"/>
          </a:p>
        </p:txBody>
      </p:sp>
      <p:sp>
        <p:nvSpPr>
          <p:cNvPr id="38915" name="Текст 4"/>
          <p:cNvSpPr>
            <a:spLocks noGrp="1"/>
          </p:cNvSpPr>
          <p:nvPr>
            <p:ph type="body" idx="1"/>
          </p:nvPr>
        </p:nvSpPr>
        <p:spPr>
          <a:xfrm>
            <a:off x="571500" y="4214813"/>
            <a:ext cx="7986713" cy="2286000"/>
          </a:xfrm>
        </p:spPr>
        <p:txBody>
          <a:bodyPr/>
          <a:lstStyle/>
          <a:p>
            <a:pPr eaLnBrk="1" hangingPunct="1">
              <a:buFont typeface="Wingdings 2" pitchFamily="18" charset="2"/>
              <a:buBlip>
                <a:blip r:embed="rId2"/>
              </a:buBlip>
            </a:pPr>
            <a:r>
              <a:rPr lang="ru-RU" sz="2400" b="1" smtClean="0"/>
              <a:t>  Кошки различают красный, зеленый и голубой цвет.</a:t>
            </a:r>
            <a:br>
              <a:rPr lang="ru-RU" sz="2400" b="1" smtClean="0"/>
            </a:br>
            <a:r>
              <a:rPr lang="ru-RU" sz="2400" b="1" smtClean="0"/>
              <a:t>     Эти основные цветовые компоненты позволяют ей </a:t>
            </a:r>
          </a:p>
          <a:p>
            <a:pPr eaLnBrk="1" hangingPunct="1"/>
            <a:r>
              <a:rPr lang="ru-RU" sz="2400" b="1" smtClean="0"/>
              <a:t>    видеть цветное изображение.</a:t>
            </a:r>
          </a:p>
          <a:p>
            <a:pPr eaLnBrk="1" hangingPunct="1">
              <a:buFont typeface="Wingdings 2" pitchFamily="18" charset="2"/>
              <a:buBlip>
                <a:blip r:embed="rId2"/>
              </a:buBlip>
            </a:pPr>
            <a:r>
              <a:rPr lang="ru-RU" sz="2400" b="1" smtClean="0"/>
              <a:t>  Лучше всего видит предметы на расстоянии от 2 до 6 м.</a:t>
            </a:r>
          </a:p>
          <a:p>
            <a:pPr eaLnBrk="1" hangingPunct="1">
              <a:buFont typeface="Wingdings 2" pitchFamily="18" charset="2"/>
              <a:buBlip>
                <a:blip r:embed="rId2"/>
              </a:buBlip>
            </a:pPr>
            <a:r>
              <a:rPr lang="ru-RU" sz="2400" b="1" smtClean="0"/>
              <a:t>   В абсолютной темноте кошка не видит</a:t>
            </a:r>
            <a:r>
              <a:rPr lang="ru-RU" sz="2800" b="1" smtClean="0"/>
              <a:t>.</a:t>
            </a:r>
            <a:endParaRPr lang="ru-RU" sz="2800" smtClean="0"/>
          </a:p>
        </p:txBody>
      </p:sp>
      <p:pic>
        <p:nvPicPr>
          <p:cNvPr id="1026" name="Picture 2" descr="C:\Documents and Settings\Рутам NEW\Мои документы\Мои рисунки\176561e04ca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50" y="857250"/>
            <a:ext cx="3929063" cy="2490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Кошачий глаз при ярком освещении">
            <a:hlinkClick r:id="rId4" tooltip="&quot;Кошачий глаз при ярком освещении&quot;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72188" y="857250"/>
            <a:ext cx="2165350" cy="2446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4" presetClass="exit" presetSubtype="0" decel="10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22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24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36" dur="1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24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40" dur="1"/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24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44" dur="1"/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24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48" dur="1"/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5" grpId="0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786190"/>
            <a:ext cx="8229600" cy="632666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000" dirty="0" smtClean="0"/>
              <a:t>Строение языка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625" y="4714875"/>
            <a:ext cx="8229600" cy="1531938"/>
          </a:xfrm>
        </p:spPr>
        <p:txBody>
          <a:bodyPr>
            <a:normAutofit fontScale="92500"/>
          </a:bodyPr>
          <a:lstStyle/>
          <a:p>
            <a:pPr eaLnBrk="1" fontAlgn="auto" hangingPunct="1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dirty="0" smtClean="0"/>
              <a:t> </a:t>
            </a:r>
            <a:r>
              <a:rPr lang="ru-RU" sz="28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Покрыта множеством ороговевших выступов -  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8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капиллярных сосочков.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sz="28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Они направлены в сторону гортани.</a:t>
            </a:r>
            <a:endParaRPr lang="ru-RU" sz="2800" b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39940" name="Рисунок 3" descr="Язык кошки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4625" y="1143000"/>
            <a:ext cx="4071938" cy="247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39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99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800" decel="1000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7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7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3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7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3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7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1000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5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3357562"/>
            <a:ext cx="7772400" cy="71438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400" smtClean="0"/>
              <a:t>Как спит кошка?.</a:t>
            </a:r>
            <a:endParaRPr lang="ru-RU" sz="4400"/>
          </a:p>
        </p:txBody>
      </p:sp>
      <p:sp>
        <p:nvSpPr>
          <p:cNvPr id="40963" name="Текст 2"/>
          <p:cNvSpPr>
            <a:spLocks noGrp="1"/>
          </p:cNvSpPr>
          <p:nvPr>
            <p:ph type="body" idx="1"/>
          </p:nvPr>
        </p:nvSpPr>
        <p:spPr>
          <a:xfrm>
            <a:off x="785813" y="4214813"/>
            <a:ext cx="7772400" cy="1509712"/>
          </a:xfrm>
        </p:spPr>
        <p:txBody>
          <a:bodyPr/>
          <a:lstStyle/>
          <a:p>
            <a:pPr eaLnBrk="1" hangingPunct="1">
              <a:buFont typeface="Wingdings" pitchFamily="2" charset="2"/>
              <a:buChar char="q"/>
            </a:pPr>
            <a:r>
              <a:rPr lang="ru-RU" sz="2800" smtClean="0"/>
              <a:t> Она спит около 16 часов в сутки.</a:t>
            </a:r>
          </a:p>
          <a:p>
            <a:pPr eaLnBrk="1" hangingPunct="1">
              <a:buFont typeface="Wingdings" pitchFamily="2" charset="2"/>
              <a:buChar char="q"/>
            </a:pPr>
            <a:r>
              <a:rPr lang="ru-RU" sz="2800" smtClean="0"/>
              <a:t>  Мозг кошки, находясь в глубоком сне, также</a:t>
            </a:r>
          </a:p>
          <a:p>
            <a:pPr eaLnBrk="1" hangingPunct="1"/>
            <a:r>
              <a:rPr lang="ru-RU" sz="2800" smtClean="0"/>
              <a:t>      активен, как и в минуты бодрствования.</a:t>
            </a:r>
          </a:p>
        </p:txBody>
      </p:sp>
      <p:pic>
        <p:nvPicPr>
          <p:cNvPr id="40964" name="Рисунок 3" descr="Раслабленная кошка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25" y="928688"/>
            <a:ext cx="4876800" cy="2239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2000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2000"/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2000"/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409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39" presetClass="exit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7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17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17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Течение">
  <a:themeElements>
    <a:clrScheme name="Течение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Течение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чение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чение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Сетка с тенью">
  <a:themeElements>
    <a:clrScheme name="Сетка с тенью 4">
      <a:dk1>
        <a:srgbClr val="6B6B99"/>
      </a:dk1>
      <a:lt1>
        <a:srgbClr val="EAEAEA"/>
      </a:lt1>
      <a:dk2>
        <a:srgbClr val="666699"/>
      </a:dk2>
      <a:lt2>
        <a:srgbClr val="CCECFF"/>
      </a:lt2>
      <a:accent1>
        <a:srgbClr val="00CC66"/>
      </a:accent1>
      <a:accent2>
        <a:srgbClr val="54547A"/>
      </a:accent2>
      <a:accent3>
        <a:srgbClr val="B8B8CA"/>
      </a:accent3>
      <a:accent4>
        <a:srgbClr val="C8C8C8"/>
      </a:accent4>
      <a:accent5>
        <a:srgbClr val="AAE2B8"/>
      </a:accent5>
      <a:accent6>
        <a:srgbClr val="4B4B6E"/>
      </a:accent6>
      <a:hlink>
        <a:srgbClr val="65B2FF"/>
      </a:hlink>
      <a:folHlink>
        <a:srgbClr val="9900FF"/>
      </a:folHlink>
    </a:clrScheme>
    <a:fontScheme name="Сетка с тень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етка с тенью 1">
        <a:dk1>
          <a:srgbClr val="7E0000"/>
        </a:dk1>
        <a:lt1>
          <a:srgbClr val="FFFFFF"/>
        </a:lt1>
        <a:dk2>
          <a:srgbClr val="800000"/>
        </a:dk2>
        <a:lt2>
          <a:srgbClr val="FCF0B2"/>
        </a:lt2>
        <a:accent1>
          <a:srgbClr val="C5543D"/>
        </a:accent1>
        <a:accent2>
          <a:srgbClr val="660000"/>
        </a:accent2>
        <a:accent3>
          <a:srgbClr val="C0AAAA"/>
        </a:accent3>
        <a:accent4>
          <a:srgbClr val="DADADA"/>
        </a:accent4>
        <a:accent5>
          <a:srgbClr val="DFB3AF"/>
        </a:accent5>
        <a:accent6>
          <a:srgbClr val="5C0000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ка с тенью 2">
        <a:dk1>
          <a:srgbClr val="000066"/>
        </a:dk1>
        <a:lt1>
          <a:srgbClr val="FFFFFF"/>
        </a:lt1>
        <a:dk2>
          <a:srgbClr val="000066"/>
        </a:dk2>
        <a:lt2>
          <a:srgbClr val="B2B8C8"/>
        </a:lt2>
        <a:accent1>
          <a:srgbClr val="008080"/>
        </a:accent1>
        <a:accent2>
          <a:srgbClr val="00004E"/>
        </a:accent2>
        <a:accent3>
          <a:srgbClr val="AAAAB8"/>
        </a:accent3>
        <a:accent4>
          <a:srgbClr val="DADADA"/>
        </a:accent4>
        <a:accent5>
          <a:srgbClr val="AAC0C0"/>
        </a:accent5>
        <a:accent6>
          <a:srgbClr val="000046"/>
        </a:accent6>
        <a:hlink>
          <a:srgbClr val="00FFCC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ка с тенью 3">
        <a:dk1>
          <a:srgbClr val="010199"/>
        </a:dk1>
        <a:lt1>
          <a:srgbClr val="FFFFFF"/>
        </a:lt1>
        <a:dk2>
          <a:srgbClr val="000099"/>
        </a:dk2>
        <a:lt2>
          <a:srgbClr val="CCFFFF"/>
        </a:lt2>
        <a:accent1>
          <a:srgbClr val="00C600"/>
        </a:accent1>
        <a:accent2>
          <a:srgbClr val="01017D"/>
        </a:accent2>
        <a:accent3>
          <a:srgbClr val="AAAACA"/>
        </a:accent3>
        <a:accent4>
          <a:srgbClr val="DADADA"/>
        </a:accent4>
        <a:accent5>
          <a:srgbClr val="AADFAA"/>
        </a:accent5>
        <a:accent6>
          <a:srgbClr val="010171"/>
        </a:accent6>
        <a:hlink>
          <a:srgbClr val="FFE701"/>
        </a:hlink>
        <a:folHlink>
          <a:srgbClr val="336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ка с тенью 4">
        <a:dk1>
          <a:srgbClr val="6B6B99"/>
        </a:dk1>
        <a:lt1>
          <a:srgbClr val="EAEAEA"/>
        </a:lt1>
        <a:dk2>
          <a:srgbClr val="666699"/>
        </a:dk2>
        <a:lt2>
          <a:srgbClr val="CCECFF"/>
        </a:lt2>
        <a:accent1>
          <a:srgbClr val="00CC66"/>
        </a:accent1>
        <a:accent2>
          <a:srgbClr val="54547A"/>
        </a:accent2>
        <a:accent3>
          <a:srgbClr val="B8B8CA"/>
        </a:accent3>
        <a:accent4>
          <a:srgbClr val="C8C8C8"/>
        </a:accent4>
        <a:accent5>
          <a:srgbClr val="AAE2B8"/>
        </a:accent5>
        <a:accent6>
          <a:srgbClr val="4B4B6E"/>
        </a:accent6>
        <a:hlink>
          <a:srgbClr val="65B2FF"/>
        </a:hlink>
        <a:folHlink>
          <a:srgbClr val="99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ка с тенью 5">
        <a:dk1>
          <a:srgbClr val="00827F"/>
        </a:dk1>
        <a:lt1>
          <a:srgbClr val="FFFFFF"/>
        </a:lt1>
        <a:dk2>
          <a:srgbClr val="008080"/>
        </a:dk2>
        <a:lt2>
          <a:srgbClr val="FFFFCC"/>
        </a:lt2>
        <a:accent1>
          <a:srgbClr val="6D6FC7"/>
        </a:accent1>
        <a:accent2>
          <a:srgbClr val="006462"/>
        </a:accent2>
        <a:accent3>
          <a:srgbClr val="AAC0C0"/>
        </a:accent3>
        <a:accent4>
          <a:srgbClr val="DADADA"/>
        </a:accent4>
        <a:accent5>
          <a:srgbClr val="BABBE0"/>
        </a:accent5>
        <a:accent6>
          <a:srgbClr val="005A58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ка с тенью 6">
        <a:dk1>
          <a:srgbClr val="4D4D4D"/>
        </a:dk1>
        <a:lt1>
          <a:srgbClr val="FFFFFF"/>
        </a:lt1>
        <a:dk2>
          <a:srgbClr val="525252"/>
        </a:dk2>
        <a:lt2>
          <a:srgbClr val="C0C0C0"/>
        </a:lt2>
        <a:accent1>
          <a:srgbClr val="527C3A"/>
        </a:accent1>
        <a:accent2>
          <a:srgbClr val="444444"/>
        </a:accent2>
        <a:accent3>
          <a:srgbClr val="B3B3B3"/>
        </a:accent3>
        <a:accent4>
          <a:srgbClr val="DADADA"/>
        </a:accent4>
        <a:accent5>
          <a:srgbClr val="B3BFAE"/>
        </a:accent5>
        <a:accent6>
          <a:srgbClr val="3D3D3D"/>
        </a:accent6>
        <a:hlink>
          <a:srgbClr val="FAC458"/>
        </a:hlink>
        <a:folHlink>
          <a:srgbClr val="C7780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ка с тенью 7">
        <a:dk1>
          <a:srgbClr val="516032"/>
        </a:dk1>
        <a:lt1>
          <a:srgbClr val="FFFFFF"/>
        </a:lt1>
        <a:dk2>
          <a:srgbClr val="546434"/>
        </a:dk2>
        <a:lt2>
          <a:srgbClr val="B2B68A"/>
        </a:lt2>
        <a:accent1>
          <a:srgbClr val="7D8C70"/>
        </a:accent1>
        <a:accent2>
          <a:srgbClr val="414E28"/>
        </a:accent2>
        <a:accent3>
          <a:srgbClr val="B3B8AE"/>
        </a:accent3>
        <a:accent4>
          <a:srgbClr val="DADADA"/>
        </a:accent4>
        <a:accent5>
          <a:srgbClr val="BFC5BB"/>
        </a:accent5>
        <a:accent6>
          <a:srgbClr val="3A4623"/>
        </a:accent6>
        <a:hlink>
          <a:srgbClr val="80C579"/>
        </a:hlink>
        <a:folHlink>
          <a:srgbClr val="7FADA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ка с тенью 8">
        <a:dk1>
          <a:srgbClr val="D1CC00"/>
        </a:dk1>
        <a:lt1>
          <a:srgbClr val="FFFFFF"/>
        </a:lt1>
        <a:dk2>
          <a:srgbClr val="CCCC00"/>
        </a:dk2>
        <a:lt2>
          <a:srgbClr val="F3F5B1"/>
        </a:lt2>
        <a:accent1>
          <a:srgbClr val="808000"/>
        </a:accent1>
        <a:accent2>
          <a:srgbClr val="AEAA00"/>
        </a:accent2>
        <a:accent3>
          <a:srgbClr val="E2E2AA"/>
        </a:accent3>
        <a:accent4>
          <a:srgbClr val="DADADA"/>
        </a:accent4>
        <a:accent5>
          <a:srgbClr val="C0C0AA"/>
        </a:accent5>
        <a:accent6>
          <a:srgbClr val="9D9A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ка с тенью 9">
        <a:dk1>
          <a:srgbClr val="000000"/>
        </a:dk1>
        <a:lt1>
          <a:srgbClr val="F8F8F8"/>
        </a:lt1>
        <a:dk2>
          <a:srgbClr val="336600"/>
        </a:dk2>
        <a:lt2>
          <a:srgbClr val="FBFBFB"/>
        </a:lt2>
        <a:accent1>
          <a:srgbClr val="009900"/>
        </a:accent1>
        <a:accent2>
          <a:srgbClr val="C6C6C6"/>
        </a:accent2>
        <a:accent3>
          <a:srgbClr val="FBFBFB"/>
        </a:accent3>
        <a:accent4>
          <a:srgbClr val="000000"/>
        </a:accent4>
        <a:accent5>
          <a:srgbClr val="AACAAA"/>
        </a:accent5>
        <a:accent6>
          <a:srgbClr val="B3B3B3"/>
        </a:accent6>
        <a:hlink>
          <a:srgbClr val="006600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Кимоно">
  <a:themeElements>
    <a:clrScheme name="Кимоно 1">
      <a:dk1>
        <a:srgbClr val="2F1311"/>
      </a:dk1>
      <a:lt1>
        <a:srgbClr val="C16059"/>
      </a:lt1>
      <a:dk2>
        <a:srgbClr val="F7D47D"/>
      </a:dk2>
      <a:lt2>
        <a:srgbClr val="000000"/>
      </a:lt2>
      <a:accent1>
        <a:srgbClr val="D5B781"/>
      </a:accent1>
      <a:accent2>
        <a:srgbClr val="79AF7D"/>
      </a:accent2>
      <a:accent3>
        <a:srgbClr val="DDB6B5"/>
      </a:accent3>
      <a:accent4>
        <a:srgbClr val="270E0D"/>
      </a:accent4>
      <a:accent5>
        <a:srgbClr val="E7D8C1"/>
      </a:accent5>
      <a:accent6>
        <a:srgbClr val="6D9E71"/>
      </a:accent6>
      <a:hlink>
        <a:srgbClr val="F0B854"/>
      </a:hlink>
      <a:folHlink>
        <a:srgbClr val="DC893E"/>
      </a:folHlink>
    </a:clrScheme>
    <a:fontScheme name="Кимоно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Кимоно 1">
        <a:dk1>
          <a:srgbClr val="2F1311"/>
        </a:dk1>
        <a:lt1>
          <a:srgbClr val="C16059"/>
        </a:lt1>
        <a:dk2>
          <a:srgbClr val="F7D47D"/>
        </a:dk2>
        <a:lt2>
          <a:srgbClr val="000000"/>
        </a:lt2>
        <a:accent1>
          <a:srgbClr val="D5B781"/>
        </a:accent1>
        <a:accent2>
          <a:srgbClr val="79AF7D"/>
        </a:accent2>
        <a:accent3>
          <a:srgbClr val="DDB6B5"/>
        </a:accent3>
        <a:accent4>
          <a:srgbClr val="270E0D"/>
        </a:accent4>
        <a:accent5>
          <a:srgbClr val="E7D8C1"/>
        </a:accent5>
        <a:accent6>
          <a:srgbClr val="6D9E71"/>
        </a:accent6>
        <a:hlink>
          <a:srgbClr val="F0B854"/>
        </a:hlink>
        <a:folHlink>
          <a:srgbClr val="DC893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имоно 2">
        <a:dk1>
          <a:srgbClr val="000000"/>
        </a:dk1>
        <a:lt1>
          <a:srgbClr val="FFFFFF"/>
        </a:lt1>
        <a:dk2>
          <a:srgbClr val="000000"/>
        </a:dk2>
        <a:lt2>
          <a:srgbClr val="F7D47D"/>
        </a:lt2>
        <a:accent1>
          <a:srgbClr val="C19341"/>
        </a:accent1>
        <a:accent2>
          <a:srgbClr val="60A265"/>
        </a:accent2>
        <a:accent3>
          <a:srgbClr val="AAAAAA"/>
        </a:accent3>
        <a:accent4>
          <a:srgbClr val="DADADA"/>
        </a:accent4>
        <a:accent5>
          <a:srgbClr val="DDC8B0"/>
        </a:accent5>
        <a:accent6>
          <a:srgbClr val="56925B"/>
        </a:accent6>
        <a:hlink>
          <a:srgbClr val="EB9F17"/>
        </a:hlink>
        <a:folHlink>
          <a:srgbClr val="CF762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имоно 3">
        <a:dk1>
          <a:srgbClr val="00002E"/>
        </a:dk1>
        <a:lt1>
          <a:srgbClr val="FFFFFF"/>
        </a:lt1>
        <a:dk2>
          <a:srgbClr val="003399"/>
        </a:dk2>
        <a:lt2>
          <a:srgbClr val="F4BC40"/>
        </a:lt2>
        <a:accent1>
          <a:srgbClr val="9280CC"/>
        </a:accent1>
        <a:accent2>
          <a:srgbClr val="BD51A1"/>
        </a:accent2>
        <a:accent3>
          <a:srgbClr val="AAADCA"/>
        </a:accent3>
        <a:accent4>
          <a:srgbClr val="DADADA"/>
        </a:accent4>
        <a:accent5>
          <a:srgbClr val="C7C0E2"/>
        </a:accent5>
        <a:accent6>
          <a:srgbClr val="AB4991"/>
        </a:accent6>
        <a:hlink>
          <a:srgbClr val="CC66FF"/>
        </a:hlink>
        <a:folHlink>
          <a:srgbClr val="824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имоно 4">
        <a:dk1>
          <a:srgbClr val="2F1311"/>
        </a:dk1>
        <a:lt1>
          <a:srgbClr val="7A8E9C"/>
        </a:lt1>
        <a:dk2>
          <a:srgbClr val="FDF4DF"/>
        </a:dk2>
        <a:lt2>
          <a:srgbClr val="3E4A52"/>
        </a:lt2>
        <a:accent1>
          <a:srgbClr val="81ABA0"/>
        </a:accent1>
        <a:accent2>
          <a:srgbClr val="CD817B"/>
        </a:accent2>
        <a:accent3>
          <a:srgbClr val="BEC6CB"/>
        </a:accent3>
        <a:accent4>
          <a:srgbClr val="270E0D"/>
        </a:accent4>
        <a:accent5>
          <a:srgbClr val="C1D2CD"/>
        </a:accent5>
        <a:accent6>
          <a:srgbClr val="BA746F"/>
        </a:accent6>
        <a:hlink>
          <a:srgbClr val="BEBC76"/>
        </a:hlink>
        <a:folHlink>
          <a:srgbClr val="668E6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имоно 5">
        <a:dk1>
          <a:srgbClr val="2F1311"/>
        </a:dk1>
        <a:lt1>
          <a:srgbClr val="7A9C7C"/>
        </a:lt1>
        <a:dk2>
          <a:srgbClr val="FBEBC3"/>
        </a:dk2>
        <a:lt2>
          <a:srgbClr val="3C503D"/>
        </a:lt2>
        <a:accent1>
          <a:srgbClr val="D5B781"/>
        </a:accent1>
        <a:accent2>
          <a:srgbClr val="C16059"/>
        </a:accent2>
        <a:accent3>
          <a:srgbClr val="BECBBF"/>
        </a:accent3>
        <a:accent4>
          <a:srgbClr val="270E0D"/>
        </a:accent4>
        <a:accent5>
          <a:srgbClr val="E7D8C1"/>
        </a:accent5>
        <a:accent6>
          <a:srgbClr val="AF5650"/>
        </a:accent6>
        <a:hlink>
          <a:srgbClr val="F0B854"/>
        </a:hlink>
        <a:folHlink>
          <a:srgbClr val="DC893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имоно 6">
        <a:dk1>
          <a:srgbClr val="000000"/>
        </a:dk1>
        <a:lt1>
          <a:srgbClr val="D9EFE0"/>
        </a:lt1>
        <a:dk2>
          <a:srgbClr val="30605A"/>
        </a:dk2>
        <a:lt2>
          <a:srgbClr val="15331E"/>
        </a:lt2>
        <a:accent1>
          <a:srgbClr val="A4C6BA"/>
        </a:accent1>
        <a:accent2>
          <a:srgbClr val="558F7D"/>
        </a:accent2>
        <a:accent3>
          <a:srgbClr val="E9F6ED"/>
        </a:accent3>
        <a:accent4>
          <a:srgbClr val="000000"/>
        </a:accent4>
        <a:accent5>
          <a:srgbClr val="CFDFD9"/>
        </a:accent5>
        <a:accent6>
          <a:srgbClr val="4C8171"/>
        </a:accent6>
        <a:hlink>
          <a:srgbClr val="C1C177"/>
        </a:hlink>
        <a:folHlink>
          <a:srgbClr val="A08F5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имоно 7">
        <a:dk1>
          <a:srgbClr val="2F1311"/>
        </a:dk1>
        <a:lt1>
          <a:srgbClr val="CFC7B5"/>
        </a:lt1>
        <a:dk2>
          <a:srgbClr val="853F35"/>
        </a:dk2>
        <a:lt2>
          <a:srgbClr val="8E7F5E"/>
        </a:lt2>
        <a:accent1>
          <a:srgbClr val="EBD2A5"/>
        </a:accent1>
        <a:accent2>
          <a:srgbClr val="A5C9A8"/>
        </a:accent2>
        <a:accent3>
          <a:srgbClr val="E4E0D7"/>
        </a:accent3>
        <a:accent4>
          <a:srgbClr val="270E0D"/>
        </a:accent4>
        <a:accent5>
          <a:srgbClr val="F3E5CF"/>
        </a:accent5>
        <a:accent6>
          <a:srgbClr val="95B698"/>
        </a:accent6>
        <a:hlink>
          <a:srgbClr val="C68510"/>
        </a:hlink>
        <a:folHlink>
          <a:srgbClr val="E5A87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имоно 8">
        <a:dk1>
          <a:srgbClr val="000000"/>
        </a:dk1>
        <a:lt1>
          <a:srgbClr val="F0EED8"/>
        </a:lt1>
        <a:dk2>
          <a:srgbClr val="666729"/>
        </a:dk2>
        <a:lt2>
          <a:srgbClr val="3F3B19"/>
        </a:lt2>
        <a:accent1>
          <a:srgbClr val="E9D47D"/>
        </a:accent1>
        <a:accent2>
          <a:srgbClr val="D4DD91"/>
        </a:accent2>
        <a:accent3>
          <a:srgbClr val="F6F5E9"/>
        </a:accent3>
        <a:accent4>
          <a:srgbClr val="000000"/>
        </a:accent4>
        <a:accent5>
          <a:srgbClr val="F2E6BF"/>
        </a:accent5>
        <a:accent6>
          <a:srgbClr val="C0C883"/>
        </a:accent6>
        <a:hlink>
          <a:srgbClr val="9D943F"/>
        </a:hlink>
        <a:folHlink>
          <a:srgbClr val="C9C17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Занавес">
  <a:themeElements>
    <a:clrScheme name="Занавес 1">
      <a:dk1>
        <a:srgbClr val="602000"/>
      </a:dk1>
      <a:lt1>
        <a:srgbClr val="FFFFFF"/>
      </a:lt1>
      <a:dk2>
        <a:srgbClr val="800000"/>
      </a:dk2>
      <a:lt2>
        <a:srgbClr val="FFFFCC"/>
      </a:lt2>
      <a:accent1>
        <a:srgbClr val="FF3300"/>
      </a:accent1>
      <a:accent2>
        <a:srgbClr val="000000"/>
      </a:accent2>
      <a:accent3>
        <a:srgbClr val="C0AAAA"/>
      </a:accent3>
      <a:accent4>
        <a:srgbClr val="DADADA"/>
      </a:accent4>
      <a:accent5>
        <a:srgbClr val="FFADAA"/>
      </a:accent5>
      <a:accent6>
        <a:srgbClr val="000000"/>
      </a:accent6>
      <a:hlink>
        <a:srgbClr val="EBF25A"/>
      </a:hlink>
      <a:folHlink>
        <a:srgbClr val="F2AA68"/>
      </a:folHlink>
    </a:clrScheme>
    <a:fontScheme name="Занавес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Занавес 1">
        <a:dk1>
          <a:srgbClr val="602000"/>
        </a:dk1>
        <a:lt1>
          <a:srgbClr val="FFFFFF"/>
        </a:lt1>
        <a:dk2>
          <a:srgbClr val="800000"/>
        </a:dk2>
        <a:lt2>
          <a:srgbClr val="FFFFCC"/>
        </a:lt2>
        <a:accent1>
          <a:srgbClr val="FF3300"/>
        </a:accent1>
        <a:accent2>
          <a:srgbClr val="000000"/>
        </a:accent2>
        <a:accent3>
          <a:srgbClr val="C0AAAA"/>
        </a:accent3>
        <a:accent4>
          <a:srgbClr val="DADADA"/>
        </a:accent4>
        <a:accent5>
          <a:srgbClr val="FFADAA"/>
        </a:accent5>
        <a:accent6>
          <a:srgbClr val="000000"/>
        </a:accent6>
        <a:hlink>
          <a:srgbClr val="EBF25A"/>
        </a:hlink>
        <a:folHlink>
          <a:srgbClr val="F2AA6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2">
        <a:dk1>
          <a:srgbClr val="000066"/>
        </a:dk1>
        <a:lt1>
          <a:srgbClr val="FFFFFF"/>
        </a:lt1>
        <a:dk2>
          <a:srgbClr val="000099"/>
        </a:dk2>
        <a:lt2>
          <a:srgbClr val="D8F6F8"/>
        </a:lt2>
        <a:accent1>
          <a:srgbClr val="0099FF"/>
        </a:accent1>
        <a:accent2>
          <a:srgbClr val="00003A"/>
        </a:accent2>
        <a:accent3>
          <a:srgbClr val="AAAACA"/>
        </a:accent3>
        <a:accent4>
          <a:srgbClr val="DADADA"/>
        </a:accent4>
        <a:accent5>
          <a:srgbClr val="AACAFF"/>
        </a:accent5>
        <a:accent6>
          <a:srgbClr val="000034"/>
        </a:accent6>
        <a:hlink>
          <a:srgbClr val="DDD925"/>
        </a:hlink>
        <a:folHlink>
          <a:srgbClr val="72C67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3">
        <a:dk1>
          <a:srgbClr val="4C3D57"/>
        </a:dk1>
        <a:lt1>
          <a:srgbClr val="FFFFFF"/>
        </a:lt1>
        <a:dk2>
          <a:srgbClr val="660066"/>
        </a:dk2>
        <a:lt2>
          <a:srgbClr val="FDFBE3"/>
        </a:lt2>
        <a:accent1>
          <a:srgbClr val="976C9E"/>
        </a:accent1>
        <a:accent2>
          <a:srgbClr val="1E1822"/>
        </a:accent2>
        <a:accent3>
          <a:srgbClr val="B8AAB8"/>
        </a:accent3>
        <a:accent4>
          <a:srgbClr val="DADADA"/>
        </a:accent4>
        <a:accent5>
          <a:srgbClr val="C9BACC"/>
        </a:accent5>
        <a:accent6>
          <a:srgbClr val="1A151E"/>
        </a:accent6>
        <a:hlink>
          <a:srgbClr val="D8C460"/>
        </a:hlink>
        <a:folHlink>
          <a:srgbClr val="C3C2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4">
        <a:dk1>
          <a:srgbClr val="334D3F"/>
        </a:dk1>
        <a:lt1>
          <a:srgbClr val="FFFFFF"/>
        </a:lt1>
        <a:dk2>
          <a:srgbClr val="008000"/>
        </a:dk2>
        <a:lt2>
          <a:srgbClr val="D3F1DB"/>
        </a:lt2>
        <a:accent1>
          <a:srgbClr val="4A6D84"/>
        </a:accent1>
        <a:accent2>
          <a:srgbClr val="213329"/>
        </a:accent2>
        <a:accent3>
          <a:srgbClr val="AAC0AA"/>
        </a:accent3>
        <a:accent4>
          <a:srgbClr val="DADADA"/>
        </a:accent4>
        <a:accent5>
          <a:srgbClr val="B1BAC2"/>
        </a:accent5>
        <a:accent6>
          <a:srgbClr val="1D2D24"/>
        </a:accent6>
        <a:hlink>
          <a:srgbClr val="F0B100"/>
        </a:hlink>
        <a:folHlink>
          <a:srgbClr val="C3710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5">
        <a:dk1>
          <a:srgbClr val="566858"/>
        </a:dk1>
        <a:lt1>
          <a:srgbClr val="FFFFFF"/>
        </a:lt1>
        <a:dk2>
          <a:srgbClr val="6D8771"/>
        </a:dk2>
        <a:lt2>
          <a:srgbClr val="ECECB2"/>
        </a:lt2>
        <a:accent1>
          <a:srgbClr val="76A571"/>
        </a:accent1>
        <a:accent2>
          <a:srgbClr val="465648"/>
        </a:accent2>
        <a:accent3>
          <a:srgbClr val="BAC3BB"/>
        </a:accent3>
        <a:accent4>
          <a:srgbClr val="DADADA"/>
        </a:accent4>
        <a:accent5>
          <a:srgbClr val="BDCFBB"/>
        </a:accent5>
        <a:accent6>
          <a:srgbClr val="3F4D40"/>
        </a:accent6>
        <a:hlink>
          <a:srgbClr val="FFDC0B"/>
        </a:hlink>
        <a:folHlink>
          <a:srgbClr val="FC991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6">
        <a:dk1>
          <a:srgbClr val="0A6866"/>
        </a:dk1>
        <a:lt1>
          <a:srgbClr val="FFFFFF"/>
        </a:lt1>
        <a:dk2>
          <a:srgbClr val="0D8784"/>
        </a:dk2>
        <a:lt2>
          <a:srgbClr val="B8DEC6"/>
        </a:lt2>
        <a:accent1>
          <a:srgbClr val="3C7652"/>
        </a:accent1>
        <a:accent2>
          <a:srgbClr val="005250"/>
        </a:accent2>
        <a:accent3>
          <a:srgbClr val="AAC3C2"/>
        </a:accent3>
        <a:accent4>
          <a:srgbClr val="DADADA"/>
        </a:accent4>
        <a:accent5>
          <a:srgbClr val="AFBDB3"/>
        </a:accent5>
        <a:accent6>
          <a:srgbClr val="004948"/>
        </a:accent6>
        <a:hlink>
          <a:srgbClr val="00E0A5"/>
        </a:hlink>
        <a:folHlink>
          <a:srgbClr val="00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7">
        <a:dk1>
          <a:srgbClr val="50688C"/>
        </a:dk1>
        <a:lt1>
          <a:srgbClr val="FFFFFF"/>
        </a:lt1>
        <a:dk2>
          <a:srgbClr val="6E87AC"/>
        </a:dk2>
        <a:lt2>
          <a:srgbClr val="FFFFFF"/>
        </a:lt2>
        <a:accent1>
          <a:srgbClr val="376EA5"/>
        </a:accent1>
        <a:accent2>
          <a:srgbClr val="445876"/>
        </a:accent2>
        <a:accent3>
          <a:srgbClr val="BAC3D2"/>
        </a:accent3>
        <a:accent4>
          <a:srgbClr val="DADADA"/>
        </a:accent4>
        <a:accent5>
          <a:srgbClr val="AEBACF"/>
        </a:accent5>
        <a:accent6>
          <a:srgbClr val="3D4F6A"/>
        </a:accent6>
        <a:hlink>
          <a:srgbClr val="66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8">
        <a:dk1>
          <a:srgbClr val="000000"/>
        </a:dk1>
        <a:lt1>
          <a:srgbClr val="DDDCC5"/>
        </a:lt1>
        <a:dk2>
          <a:srgbClr val="000000"/>
        </a:dk2>
        <a:lt2>
          <a:srgbClr val="C9C6A5"/>
        </a:lt2>
        <a:accent1>
          <a:srgbClr val="C0C0C0"/>
        </a:accent1>
        <a:accent2>
          <a:srgbClr val="B0AC90"/>
        </a:accent2>
        <a:accent3>
          <a:srgbClr val="EBEBDF"/>
        </a:accent3>
        <a:accent4>
          <a:srgbClr val="000000"/>
        </a:accent4>
        <a:accent5>
          <a:srgbClr val="DCDCDC"/>
        </a:accent5>
        <a:accent6>
          <a:srgbClr val="9F9B82"/>
        </a:accent6>
        <a:hlink>
          <a:srgbClr val="666699"/>
        </a:hlink>
        <a:folHlink>
          <a:srgbClr val="905C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Занавес 9">
        <a:dk1>
          <a:srgbClr val="000000"/>
        </a:dk1>
        <a:lt1>
          <a:srgbClr val="FFFFFF"/>
        </a:lt1>
        <a:dk2>
          <a:srgbClr val="000099"/>
        </a:dk2>
        <a:lt2>
          <a:srgbClr val="DDDDDD"/>
        </a:lt2>
        <a:accent1>
          <a:srgbClr val="C6D4D4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DFE6E6"/>
        </a:accent5>
        <a:accent6>
          <a:srgbClr val="AEAEAE"/>
        </a:accent6>
        <a:hlink>
          <a:srgbClr val="6600FF"/>
        </a:hlink>
        <a:folHlink>
          <a:srgbClr val="99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Клен">
  <a:themeElements>
    <a:clrScheme name="Клен 1">
      <a:dk1>
        <a:srgbClr val="BB5F03"/>
      </a:dk1>
      <a:lt1>
        <a:srgbClr val="FFFFFF"/>
      </a:lt1>
      <a:dk2>
        <a:srgbClr val="993300"/>
      </a:dk2>
      <a:lt2>
        <a:srgbClr val="FEEC94"/>
      </a:lt2>
      <a:accent1>
        <a:srgbClr val="FF9900"/>
      </a:accent1>
      <a:accent2>
        <a:srgbClr val="B76A03"/>
      </a:accent2>
      <a:accent3>
        <a:srgbClr val="CAADAA"/>
      </a:accent3>
      <a:accent4>
        <a:srgbClr val="DADADA"/>
      </a:accent4>
      <a:accent5>
        <a:srgbClr val="FFCAAA"/>
      </a:accent5>
      <a:accent6>
        <a:srgbClr val="A65F02"/>
      </a:accent6>
      <a:hlink>
        <a:srgbClr val="FFFFCC"/>
      </a:hlink>
      <a:folHlink>
        <a:srgbClr val="CCCC00"/>
      </a:folHlink>
    </a:clrScheme>
    <a:fontScheme name="Клен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Клен 1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CC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2">
        <a:dk1>
          <a:srgbClr val="EA9306"/>
        </a:dk1>
        <a:lt1>
          <a:srgbClr val="FFFFFF"/>
        </a:lt1>
        <a:dk2>
          <a:srgbClr val="FAC120"/>
        </a:dk2>
        <a:lt2>
          <a:srgbClr val="FFFDD1"/>
        </a:lt2>
        <a:accent1>
          <a:srgbClr val="CC6600"/>
        </a:accent1>
        <a:accent2>
          <a:srgbClr val="FF9933"/>
        </a:accent2>
        <a:accent3>
          <a:srgbClr val="FCDDAB"/>
        </a:accent3>
        <a:accent4>
          <a:srgbClr val="DADADA"/>
        </a:accent4>
        <a:accent5>
          <a:srgbClr val="E2B8AA"/>
        </a:accent5>
        <a:accent6>
          <a:srgbClr val="E78A2D"/>
        </a:accent6>
        <a:hlink>
          <a:srgbClr val="A50021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3">
        <a:dk1>
          <a:srgbClr val="000000"/>
        </a:dk1>
        <a:lt1>
          <a:srgbClr val="FFFFCC"/>
        </a:lt1>
        <a:dk2>
          <a:srgbClr val="A26D18"/>
        </a:dk2>
        <a:lt2>
          <a:srgbClr val="F9D793"/>
        </a:lt2>
        <a:accent1>
          <a:srgbClr val="FFD05B"/>
        </a:accent1>
        <a:accent2>
          <a:srgbClr val="FEE1A8"/>
        </a:accent2>
        <a:accent3>
          <a:srgbClr val="FFFFE2"/>
        </a:accent3>
        <a:accent4>
          <a:srgbClr val="000000"/>
        </a:accent4>
        <a:accent5>
          <a:srgbClr val="FFE4B5"/>
        </a:accent5>
        <a:accent6>
          <a:srgbClr val="E6CC98"/>
        </a:accent6>
        <a:hlink>
          <a:srgbClr val="FF0000"/>
        </a:hlink>
        <a:folHlink>
          <a:srgbClr val="CC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лен 4">
        <a:dk1>
          <a:srgbClr val="008000"/>
        </a:dk1>
        <a:lt1>
          <a:srgbClr val="FFFFFF"/>
        </a:lt1>
        <a:dk2>
          <a:srgbClr val="005800"/>
        </a:dk2>
        <a:lt2>
          <a:srgbClr val="FFFFCC"/>
        </a:lt2>
        <a:accent1>
          <a:srgbClr val="00CC99"/>
        </a:accent1>
        <a:accent2>
          <a:srgbClr val="007825"/>
        </a:accent2>
        <a:accent3>
          <a:srgbClr val="AAB4AA"/>
        </a:accent3>
        <a:accent4>
          <a:srgbClr val="DADADA"/>
        </a:accent4>
        <a:accent5>
          <a:srgbClr val="AAE2CA"/>
        </a:accent5>
        <a:accent6>
          <a:srgbClr val="006C20"/>
        </a:accent6>
        <a:hlink>
          <a:srgbClr val="9966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5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CC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6">
        <a:dk1>
          <a:srgbClr val="006699"/>
        </a:dk1>
        <a:lt1>
          <a:srgbClr val="FFFFFF"/>
        </a:lt1>
        <a:dk2>
          <a:srgbClr val="006666"/>
        </a:dk2>
        <a:lt2>
          <a:srgbClr val="CCECFF"/>
        </a:lt2>
        <a:accent1>
          <a:srgbClr val="00CCFF"/>
        </a:accent1>
        <a:accent2>
          <a:srgbClr val="017A83"/>
        </a:accent2>
        <a:accent3>
          <a:srgbClr val="AAB8B8"/>
        </a:accent3>
        <a:accent4>
          <a:srgbClr val="DADADA"/>
        </a:accent4>
        <a:accent5>
          <a:srgbClr val="AAE2FF"/>
        </a:accent5>
        <a:accent6>
          <a:srgbClr val="016E76"/>
        </a:accent6>
        <a:hlink>
          <a:srgbClr val="FFFFCC"/>
        </a:hlink>
        <a:folHlink>
          <a:srgbClr val="99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7">
        <a:dk1>
          <a:srgbClr val="80ACC4"/>
        </a:dk1>
        <a:lt1>
          <a:srgbClr val="FFFFFF"/>
        </a:lt1>
        <a:dk2>
          <a:srgbClr val="B3D1DF"/>
        </a:dk2>
        <a:lt2>
          <a:srgbClr val="FFFFFF"/>
        </a:lt2>
        <a:accent1>
          <a:srgbClr val="5089A8"/>
        </a:accent1>
        <a:accent2>
          <a:srgbClr val="BBC6DB"/>
        </a:accent2>
        <a:accent3>
          <a:srgbClr val="D6E5EC"/>
        </a:accent3>
        <a:accent4>
          <a:srgbClr val="DADADA"/>
        </a:accent4>
        <a:accent5>
          <a:srgbClr val="B3C4D1"/>
        </a:accent5>
        <a:accent6>
          <a:srgbClr val="A9B3C6"/>
        </a:accent6>
        <a:hlink>
          <a:srgbClr val="0000FF"/>
        </a:hlink>
        <a:folHlink>
          <a:srgbClr val="00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8">
        <a:dk1>
          <a:srgbClr val="5700AE"/>
        </a:dk1>
        <a:lt1>
          <a:srgbClr val="FFFFFF"/>
        </a:lt1>
        <a:dk2>
          <a:srgbClr val="7301CB"/>
        </a:dk2>
        <a:lt2>
          <a:srgbClr val="C5C5FF"/>
        </a:lt2>
        <a:accent1>
          <a:srgbClr val="9999FF"/>
        </a:accent1>
        <a:accent2>
          <a:srgbClr val="7000E0"/>
        </a:accent2>
        <a:accent3>
          <a:srgbClr val="BCAAE2"/>
        </a:accent3>
        <a:accent4>
          <a:srgbClr val="DADADA"/>
        </a:accent4>
        <a:accent5>
          <a:srgbClr val="CACAFF"/>
        </a:accent5>
        <a:accent6>
          <a:srgbClr val="6500CB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9">
        <a:dk1>
          <a:srgbClr val="003366"/>
        </a:dk1>
        <a:lt1>
          <a:srgbClr val="FFFFFF"/>
        </a:lt1>
        <a:dk2>
          <a:srgbClr val="003366"/>
        </a:dk2>
        <a:lt2>
          <a:srgbClr val="CBD5DF"/>
        </a:lt2>
        <a:accent1>
          <a:srgbClr val="A9BEE9"/>
        </a:accent1>
        <a:accent2>
          <a:srgbClr val="D6E4F2"/>
        </a:accent2>
        <a:accent3>
          <a:srgbClr val="FFFFFF"/>
        </a:accent3>
        <a:accent4>
          <a:srgbClr val="002A56"/>
        </a:accent4>
        <a:accent5>
          <a:srgbClr val="D1DBF2"/>
        </a:accent5>
        <a:accent6>
          <a:srgbClr val="C2CFDB"/>
        </a:accent6>
        <a:hlink>
          <a:srgbClr val="0000CC"/>
        </a:hlink>
        <a:folHlink>
          <a:srgbClr val="8668E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Текстура">
  <a:themeElements>
    <a:clrScheme name="Текстура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Текстура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кстура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кстура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Техническая">
  <a:themeElements>
    <a:clrScheme name="Техническая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726</TotalTime>
  <Words>367</Words>
  <Application>Microsoft Office PowerPoint</Application>
  <PresentationFormat>Экран (4:3)</PresentationFormat>
  <Paragraphs>63</Paragraphs>
  <Slides>13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11</vt:i4>
      </vt:variant>
      <vt:variant>
        <vt:lpstr>Заголовки слайдов</vt:lpstr>
      </vt:variant>
      <vt:variant>
        <vt:i4>13</vt:i4>
      </vt:variant>
    </vt:vector>
  </HeadingPairs>
  <TitlesOfParts>
    <vt:vector size="24" baseType="lpstr">
      <vt:lpstr>Поток</vt:lpstr>
      <vt:lpstr>Открытая</vt:lpstr>
      <vt:lpstr>Трек</vt:lpstr>
      <vt:lpstr>Кимоно</vt:lpstr>
      <vt:lpstr>Занавес</vt:lpstr>
      <vt:lpstr>Клен</vt:lpstr>
      <vt:lpstr>Текстура</vt:lpstr>
      <vt:lpstr>Техническая</vt:lpstr>
      <vt:lpstr>Апекс</vt:lpstr>
      <vt:lpstr>Течение</vt:lpstr>
      <vt:lpstr>Сетка с тенью</vt:lpstr>
      <vt:lpstr>Учебно-исследовательская работа: «Кошки –домашние животные"</vt:lpstr>
      <vt:lpstr>Это я со своим любимчиком</vt:lpstr>
      <vt:lpstr>Цель: изучение особенностей  поведения, повадок, внешнего вида отдельных представителей домашней кошки.</vt:lpstr>
      <vt:lpstr> Происхождение кошки</vt:lpstr>
      <vt:lpstr>Хвост это ещё не всё.  Суставы кошачьих лап устроены таким образом, что лапы поворачиваются и вращаются в них более свободно, чем наши руки и ноги. Когда кошка идет, ее передние лапы совершают движение внутрь, поэтому отпечатки левых и правых лап представляют собой прямые линии, а передние и задние лапы (вернее, их следы) совпадают.  Задние лапы не имеют столь выраженного движения внутрь, и, тем не менее, кошке необходимо совсем небольшая точка опоры, чтобы задние лапы не имели проблем с опорой.  </vt:lpstr>
      <vt:lpstr>Усы для красы?</vt:lpstr>
      <vt:lpstr>Как видит кошка?</vt:lpstr>
      <vt:lpstr>Строение языка</vt:lpstr>
      <vt:lpstr>Как спит кошка?.</vt:lpstr>
      <vt:lpstr>Строение шерсти.</vt:lpstr>
      <vt:lpstr>Язык жестов.</vt:lpstr>
      <vt:lpstr>Изучив данную тему, мы узнали:</vt:lpstr>
      <vt:lpstr>Заключение</vt:lpstr>
    </vt:vector>
  </TitlesOfParts>
  <Company>Дом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Учебно-исследовательская работа: "Домашние животные-кошки"</dc:title>
  <dc:creator>Рустам NEW</dc:creator>
  <cp:lastModifiedBy>v</cp:lastModifiedBy>
  <cp:revision>93</cp:revision>
  <dcterms:created xsi:type="dcterms:W3CDTF">2008-12-20T04:32:20Z</dcterms:created>
  <dcterms:modified xsi:type="dcterms:W3CDTF">2013-10-27T09:43:20Z</dcterms:modified>
</cp:coreProperties>
</file>