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  <p:sldMasterId id="2147483714" r:id="rId4"/>
  </p:sldMasterIdLst>
  <p:notesMasterIdLst>
    <p:notesMasterId r:id="rId28"/>
  </p:notesMasterIdLst>
  <p:sldIdLst>
    <p:sldId id="371" r:id="rId5"/>
    <p:sldId id="287" r:id="rId6"/>
    <p:sldId id="337" r:id="rId7"/>
    <p:sldId id="336" r:id="rId8"/>
    <p:sldId id="319" r:id="rId9"/>
    <p:sldId id="329" r:id="rId10"/>
    <p:sldId id="320" r:id="rId11"/>
    <p:sldId id="323" r:id="rId12"/>
    <p:sldId id="364" r:id="rId13"/>
    <p:sldId id="324" r:id="rId14"/>
    <p:sldId id="327" r:id="rId15"/>
    <p:sldId id="370" r:id="rId16"/>
    <p:sldId id="341" r:id="rId17"/>
    <p:sldId id="344" r:id="rId18"/>
    <p:sldId id="367" r:id="rId19"/>
    <p:sldId id="353" r:id="rId20"/>
    <p:sldId id="333" r:id="rId21"/>
    <p:sldId id="368" r:id="rId22"/>
    <p:sldId id="363" r:id="rId23"/>
    <p:sldId id="362" r:id="rId24"/>
    <p:sldId id="331" r:id="rId25"/>
    <p:sldId id="372" r:id="rId26"/>
    <p:sldId id="37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89" algn="l" defTabSz="9141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46" algn="l" defTabSz="9141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404" algn="l" defTabSz="9141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62" algn="l" defTabSz="9141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0" autoAdjust="0"/>
    <p:restoredTop sz="94662" autoAdjust="0"/>
  </p:normalViewPr>
  <p:slideViewPr>
    <p:cSldViewPr>
      <p:cViewPr varScale="1">
        <p:scale>
          <a:sx n="87" d="100"/>
          <a:sy n="87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B75EC2-CC8D-4D89-A821-1A95752CE98E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F7C6A8-B044-4F57-9E3F-2CD991F48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4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0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1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1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2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ппппп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BDF11-98DF-4B05-8ACD-41B948897A29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CD9E9-AFE7-4462-B99C-BA5FF65AA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75FB9-E5AE-480E-9AF1-E6A90C9A8459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A6709-479A-42C8-85BF-8431F717DD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CB417-8A86-49CA-8DE9-C436C8DFCCF4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8E545-C0BE-4EE5-8BC5-08FB5C548B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7AE203-02C2-4C1F-9306-9D598B61C2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1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2F0F77-A969-4702-A3BB-4EA00AD79A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1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C17C76-1BB9-4F75-8F10-617E0009B4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8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2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2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A6E22-0255-42C3-90C8-AD7D085018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6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AD6D9C-8398-4037-90B0-3519FE1245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0688E2-944E-4C6C-9DE7-AE7E8C01B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70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C6A193-9A0F-46CE-8753-B1AA2E40BA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97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8E4F5C-E47C-441E-9CAB-0264452125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2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46107-6169-45C6-BD57-85F50831E9E3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F2A59-DE81-4D85-9788-15DAFDEB2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BDB848-7A4A-4DCA-9101-1AAA43C102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9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5CC95E-98E4-4B6A-9A79-2D627AAB13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34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2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2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3E0E1F-D33A-412B-A610-807BE875AE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0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7AE203-02C2-4C1F-9306-9D598B61C2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46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2F0F77-A969-4702-A3BB-4EA00AD79A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21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C17C76-1BB9-4F75-8F10-617E0009B4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2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A6E22-0255-42C3-90C8-AD7D085018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11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AD6D9C-8398-4037-90B0-3519FE1245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64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0688E2-944E-4C6C-9DE7-AE7E8C01B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53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C6A193-9A0F-46CE-8753-B1AA2E40BA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9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8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67B59-9D42-46BC-AAA9-6B725595BDD8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4F46-507C-401A-99AE-5F9735030F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8E4F5C-E47C-441E-9CAB-0264452125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53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BDB848-7A4A-4DCA-9101-1AAA43C102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49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5CC95E-98E4-4B6A-9A79-2D627AAB13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00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3E0E1F-D33A-412B-A610-807BE875AE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25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7AE203-02C2-4C1F-9306-9D598B61C2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7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2F0F77-A969-4702-A3BB-4EA00AD79A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10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C17C76-1BB9-4F75-8F10-617E0009B4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08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A6E22-0255-42C3-90C8-AD7D085018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48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AD6D9C-8398-4037-90B0-3519FE1245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01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0688E2-944E-4C6C-9DE7-AE7E8C01B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6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2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7DBA-69E7-41BF-A0FC-439D9E942F7A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3C940-9B8E-4599-A191-F76E53C5C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C6A193-9A0F-46CE-8753-B1AA2E40BA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20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8E4F5C-E47C-441E-9CAB-0264452125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0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BDB848-7A4A-4DCA-9101-1AAA43C102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71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5CC95E-98E4-4B6A-9A79-2D627AAB13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35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3E0E1F-D33A-412B-A610-807BE875AE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9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2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2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2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D60F9-1C3D-4C98-A63E-BB1F7A79C1A3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D98F6-69C9-4963-85DD-062ECC787B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0D174-C57B-4495-B5EF-80B7578B7C4F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363C0-6FDA-4D82-B7BE-9AE5C805DC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BC852-52C4-42B6-BBCF-228EA893A858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567E5-D91D-427F-966F-D9208A9D44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9" y="2547894"/>
            <a:ext cx="2971800" cy="3167109"/>
          </a:xfrm>
        </p:spPr>
        <p:txBody>
          <a:bodyPr tIns="9141">
            <a:normAutofit/>
          </a:bodyPr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A6C63-8915-47BC-9E3A-5D4D7192C530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CCA0C-192A-4D57-81D3-F49AFB3027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3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547893"/>
            <a:ext cx="2971800" cy="2405109"/>
          </a:xfrm>
        </p:spPr>
        <p:txBody>
          <a:bodyPr tIns="9141">
            <a:normAutofit/>
          </a:bodyPr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C9AD7-5625-4BA2-BD7B-0FC6FF88B508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9BF76-39F2-4C62-A285-6CC9D4EE5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10" tIns="45706" rIns="91410" bIns="45706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79248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3"/>
            <a:ext cx="15240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5A4A82-36E9-4EA8-89F4-4366CC00F392}" type="datetimeFigureOut">
              <a:rPr lang="ru-RU" smtClean="0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3"/>
            <a:ext cx="990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8CADBB-01A3-4256-AF25-BEB11CFA8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116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3" indent="-342793" algn="l" defTabSz="914116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2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4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399" hangingPunct="0">
              <a:buClr>
                <a:srgbClr val="000000"/>
              </a:buClr>
              <a:buSzPct val="100000"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399" hangingPunct="0">
              <a:buClr>
                <a:srgbClr val="000000"/>
              </a:buClr>
              <a:buSzPct val="100000"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4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399" hangingPunct="0">
              <a:buClr>
                <a:srgbClr val="000000"/>
              </a:buClr>
              <a:buSzPct val="100000"/>
            </a:pPr>
            <a:fld id="{6774B60D-4313-47D6-8354-29C0CEF5D0D9}" type="slidenum">
              <a:rPr lang="ru-RU" smtClean="0"/>
              <a:pPr defTabSz="407399" hangingPunct="0">
                <a:buClr>
                  <a:srgbClr val="000000"/>
                </a:buClr>
                <a:buSzPct val="100000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4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20" indent="-259124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491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090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5687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285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4882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9480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4075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948" indent="-310948" algn="l" defTabSz="407399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20" indent="-259124" algn="l" defTabSz="407399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3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442" hangingPunct="0">
              <a:buClr>
                <a:srgbClr val="000000"/>
              </a:buClr>
              <a:buSzPct val="100000"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442" hangingPunct="0">
              <a:buClr>
                <a:srgbClr val="000000"/>
              </a:buClr>
              <a:buSzPct val="100000"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3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442" hangingPunct="0">
              <a:buClr>
                <a:srgbClr val="000000"/>
              </a:buClr>
              <a:buSzPct val="100000"/>
            </a:pPr>
            <a:fld id="{6774B60D-4313-47D6-8354-29C0CEF5D0D9}" type="slidenum">
              <a:rPr lang="ru-RU" smtClean="0"/>
              <a:pPr defTabSz="407442" hangingPunct="0">
                <a:buClr>
                  <a:srgbClr val="000000"/>
                </a:buClr>
                <a:buSzPct val="100000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1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90" indent="-259151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599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240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5880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52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16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980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444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981" indent="-310981" algn="l" defTabSz="407442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90" indent="-259151" algn="l" defTabSz="407442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6774B60D-4313-47D6-8354-29C0CEF5D0D9}" type="slidenum">
              <a:rPr lang="ru-RU"/>
              <a:pPr defTabSz="407526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9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db.rferl.org/86889FAC-44B8-4ABE-9205-20C16D167CF6_w527_s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hert-poberi.ru/interestnoe/ushel-iz-zhizni-letchik-kosmonavt-sssr-georgiy-grechko.html" TargetMode="External"/><Relationship Id="rId13" Type="http://schemas.openxmlformats.org/officeDocument/2006/relationships/hyperlink" Target="https://fs00.infourok.ru/images/doc/229/56501/1/img6.jpg" TargetMode="External"/><Relationship Id="rId18" Type="http://schemas.openxmlformats.org/officeDocument/2006/relationships/hyperlink" Target="http://900igr.net/datas/okruzhajuschij-mir/Pokorenie-kosmosa/0009-009-4-oktjabrja-1957-goda-nachalo-kosmicheskoj-ery-byl-zapuschen-pervyj.jpg" TargetMode="External"/><Relationship Id="rId3" Type="http://schemas.openxmlformats.org/officeDocument/2006/relationships/hyperlink" Target="http://planet-vega.ru/wp-content/uploads/2015/07/earth1.jpg" TargetMode="External"/><Relationship Id="rId7" Type="http://schemas.openxmlformats.org/officeDocument/2006/relationships/hyperlink" Target="https://cdn3.img.ria.ru/images/145580/55/1455805523.jpg" TargetMode="External"/><Relationship Id="rId12" Type="http://schemas.openxmlformats.org/officeDocument/2006/relationships/hyperlink" Target="https://republic.ru/posts/66408" TargetMode="External"/><Relationship Id="rId17" Type="http://schemas.openxmlformats.org/officeDocument/2006/relationships/hyperlink" Target="https://cont.ws/uploads/pic/2017/10/img17.jpg" TargetMode="External"/><Relationship Id="rId2" Type="http://schemas.openxmlformats.org/officeDocument/2006/relationships/hyperlink" Target="https://yandex.ru/images/search?text=%25" TargetMode="External"/><Relationship Id="rId16" Type="http://schemas.openxmlformats.org/officeDocument/2006/relationships/hyperlink" Target="http://900igr.net/up/datas/256290/009.jpg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rrnews.ru/news/u217/2014/03/26/48656" TargetMode="External"/><Relationship Id="rId11" Type="http://schemas.openxmlformats.org/officeDocument/2006/relationships/hyperlink" Target="http://mkpochtoi.narod.ru/gagrin.htm" TargetMode="External"/><Relationship Id="rId5" Type="http://schemas.openxmlformats.org/officeDocument/2006/relationships/hyperlink" Target="http://www.zwalls.ru/download/33024/1024x768/" TargetMode="External"/><Relationship Id="rId15" Type="http://schemas.openxmlformats.org/officeDocument/2006/relationships/hyperlink" Target="http://etyrenko.narod.ru/olderfiles/1/1.jpg" TargetMode="External"/><Relationship Id="rId10" Type="http://schemas.openxmlformats.org/officeDocument/2006/relationships/hyperlink" Target="https://sputnik.by/images/102553/28/1025532898.jpg" TargetMode="External"/><Relationship Id="rId4" Type="http://schemas.openxmlformats.org/officeDocument/2006/relationships/hyperlink" Target="http://www.all-news.net/notes/1131991" TargetMode="External"/><Relationship Id="rId9" Type="http://schemas.openxmlformats.org/officeDocument/2006/relationships/hyperlink" Target="http://chert-poberi.ru/wp-content/uploads/proga/111/images1/201707/igor2-06071719224222_2.jpg" TargetMode="External"/><Relationship Id="rId14" Type="http://schemas.openxmlformats.org/officeDocument/2006/relationships/hyperlink" Target="http://wartime.org.ua/uploads/posts/2012-09/1348832717_15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chron.com/sciguy/files/2012/09/yg2.jpg" TargetMode="External"/><Relationship Id="rId3" Type="http://schemas.openxmlformats.org/officeDocument/2006/relationships/hyperlink" Target="http://old.totul.md/ru/expertitem/851.html" TargetMode="External"/><Relationship Id="rId7" Type="http://schemas.openxmlformats.org/officeDocument/2006/relationships/hyperlink" Target="https://my.mail.ru/community/planetolyot/photo/18/138.html" TargetMode="External"/><Relationship Id="rId2" Type="http://schemas.openxmlformats.org/officeDocument/2006/relationships/hyperlink" Target="http://spacegid.com/sovetskie-kosmonavtyi.html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ds04.infourok.ru/uploads/ex/00fc/0005a64b-71deb378/img11.jpg" TargetMode="External"/><Relationship Id="rId11" Type="http://schemas.openxmlformats.org/officeDocument/2006/relationships/hyperlink" Target="http://333v.ru/uploads/b0/b065e77c1937f16b357bade0588a86c9.jpg" TargetMode="External"/><Relationship Id="rId5" Type="http://schemas.openxmlformats.org/officeDocument/2006/relationships/hyperlink" Target="http://loveopium.ru/content/2011/04/50_BF1/2.jpg" TargetMode="External"/><Relationship Id="rId10" Type="http://schemas.openxmlformats.org/officeDocument/2006/relationships/hyperlink" Target="https://www.metod-kopilka.ru/images/doc/32/26316/img2.jpg" TargetMode="External"/><Relationship Id="rId4" Type="http://schemas.openxmlformats.org/officeDocument/2006/relationships/hyperlink" Target="https://cameralabs.org/11028-25-zakhvatyvayushchikh-fotografij-zemli-iz-kosmosa" TargetMode="External"/><Relationship Id="rId9" Type="http://schemas.openxmlformats.org/officeDocument/2006/relationships/hyperlink" Target="http://s1.1zoom.me/b5050/638/Milky_Way_Sky_Night_447884_1440x90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42" y="116632"/>
            <a:ext cx="8943258" cy="922114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Презентация  для внеклассного мероприятия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3-4 классах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3640929"/>
            <a:ext cx="3456384" cy="296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Автор 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материала:</a:t>
            </a:r>
            <a:endParaRPr lang="ru-RU" sz="12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Arial" pitchFamily="34" charset="0"/>
                <a:ea typeface="Calibri"/>
                <a:cs typeface="Arial" pitchFamily="34" charset="0"/>
              </a:rPr>
              <a:t>Мукосий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 Мария Васильевна,</a:t>
            </a:r>
            <a:endParaRPr lang="ru-RU" sz="12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учитель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начальных классов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 </a:t>
            </a:r>
            <a:endParaRPr lang="ru-RU" sz="12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высшей квалификационной категории,</a:t>
            </a:r>
            <a:endParaRPr lang="ru-RU" sz="12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МБОУ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СОШ №2 г. Лобня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 </a:t>
            </a:r>
            <a:endParaRPr lang="ru-RU" sz="12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ru-RU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74888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Через тернии к звёздам   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624835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ЛОБНЯ 2017г.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800427"/>
            <a:ext cx="2664297" cy="200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1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volna.org/wp-content/uploads/2014/11/koroliev_sierghiei_pavlovich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12"/>
            <a:ext cx="9144000" cy="68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rian.ru/images/36321/57/363215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3" y="116632"/>
            <a:ext cx="916778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2apr.su/books/item/f00/s00/z0000004/pic/00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94"/>
            <a:ext cx="5796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0"/>
            <a:ext cx="3347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стартом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5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ages.myshared.ru/796180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Картинки по запросу орбитальные станци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орбитальные станции росс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://www.rusproject.org/pages/analysis/analysis_9/images/sokolov_orbitalnaja_stancija_saly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8"/>
            <a:ext cx="9105245" cy="68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festival.1september.ru/articles/606373/presentation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" y="24950"/>
            <a:ext cx="9110733" cy="68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" y="80627"/>
            <a:ext cx="9036496" cy="677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1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" y="0"/>
            <a:ext cx="9140575" cy="68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estival.1september.ru/articles/616830/presentation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st-tutor.info/file.php/587/0_blok/Dne_Kosmonavt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900igr.net/datas/astronomija/Gagarin-1/0011-011-Pervaja-zhenschina-kosmonavt-Valentina-Teresh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411" y="2133281"/>
            <a:ext cx="5248837" cy="39370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2776" y="447866"/>
            <a:ext cx="7693213" cy="1537978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5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«ОБЛЕТЕВ ЗЕМЛЮ В КОРАБЛЕ – СПУТНИКЕ,</a:t>
            </a:r>
          </a:p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5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 УВИДЕЛ, КАК ПРЕКРАСНА НАША ПЛАНЕТА.</a:t>
            </a:r>
          </a:p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5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ЛЮДИ, БУДЕМ ХРАНИТЬ И ПРИУМНОЖАТЬ</a:t>
            </a:r>
          </a:p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5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ЭТУ КРАСОТУ, А НЕ РАЗРУШАТЬ ЕЁ!»</a:t>
            </a:r>
          </a:p>
        </p:txBody>
      </p:sp>
      <p:pic>
        <p:nvPicPr>
          <p:cNvPr id="11" name="Picture 8" descr="Картинка 133 из 17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92283" y="2132855"/>
            <a:ext cx="3242753" cy="266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3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1641" cy="419067"/>
          </a:xfrm>
        </p:spPr>
        <p:txBody>
          <a:bodyPr/>
          <a:lstStyle/>
          <a:p>
            <a:r>
              <a:rPr lang="ru-RU" sz="3200" dirty="0" smtClean="0"/>
              <a:t>Информационные источники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6583"/>
            <a:ext cx="8424936" cy="6336704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ru-RU" sz="1100" dirty="0" smtClean="0">
                <a:solidFill>
                  <a:schemeClr val="tx1"/>
                </a:solidFill>
                <a:hlinkClick r:id="rId2"/>
              </a:rPr>
              <a:t> </a:t>
            </a:r>
          </a:p>
          <a:p>
            <a:pPr lvl="0"/>
            <a:r>
              <a:rPr lang="ru-RU" sz="1100" dirty="0" smtClean="0"/>
              <a:t>   Космонавт </a:t>
            </a:r>
            <a:r>
              <a:rPr lang="ru-RU" sz="1100" dirty="0"/>
              <a:t>в </a:t>
            </a:r>
            <a:r>
              <a:rPr lang="ru-RU" sz="1100" dirty="0" smtClean="0"/>
              <a:t>скафандре     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https://yandex.ru/images/search?text=%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1100" dirty="0" smtClean="0"/>
              <a:t>   Земля   </a:t>
            </a:r>
            <a:r>
              <a:rPr lang="en-US" sz="1100" dirty="0" smtClean="0">
                <a:solidFill>
                  <a:schemeClr val="tx1"/>
                </a:solidFill>
                <a:hlinkClick r:id="rId3"/>
              </a:rPr>
              <a:t>http://planet-vega.ru/wp-content/uploads/2015/07/earth1.jpg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1100" dirty="0" smtClean="0"/>
              <a:t>   В </a:t>
            </a:r>
            <a:r>
              <a:rPr lang="ru-RU" sz="1100" dirty="0"/>
              <a:t>открытом </a:t>
            </a:r>
            <a:r>
              <a:rPr lang="ru-RU" sz="1100" dirty="0" smtClean="0"/>
              <a:t>космосе    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http://www.all-news.net/notes/1131991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</a:rPr>
              <a:t>   </a:t>
            </a:r>
            <a:r>
              <a:rPr lang="ru-RU" sz="1100" dirty="0" smtClean="0"/>
              <a:t>Гагарин   </a:t>
            </a:r>
            <a:r>
              <a:rPr lang="en-US" sz="1100" dirty="0" smtClean="0">
                <a:solidFill>
                  <a:schemeClr val="tx1"/>
                </a:solidFill>
                <a:hlinkClick r:id="rId5"/>
              </a:rPr>
              <a:t>http://www.zwalls.ru/download/33024/1024x768</a:t>
            </a:r>
            <a:r>
              <a:rPr lang="en-US" sz="1100" dirty="0" smtClean="0">
                <a:hlinkClick r:id="rId5"/>
              </a:rPr>
              <a:t>/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Космический корабль   </a:t>
            </a:r>
            <a:r>
              <a:rPr lang="en-US" sz="1100" dirty="0" smtClean="0">
                <a:hlinkClick r:id="rId6"/>
              </a:rPr>
              <a:t>https://rrnews.ru/news/u217/2014/03/26/48656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Корабль  </a:t>
            </a:r>
            <a:r>
              <a:rPr lang="en-US" sz="1100" dirty="0" smtClean="0">
                <a:hlinkClick r:id="rId7"/>
              </a:rPr>
              <a:t>https://cdn3.img.ria.ru/images/145580/55/1455805523.jpg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Космонавт Гречко  </a:t>
            </a:r>
            <a:r>
              <a:rPr lang="en-US" sz="1100" dirty="0" smtClean="0">
                <a:hlinkClick r:id="rId8"/>
              </a:rPr>
              <a:t>http://chert-poberi.ru/interestnoe/ushel-iz-zhizni-letchik-kosmonavt-sssr-georgiy-grechko.html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В космосе    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chert-poberi.ru/wp-content/uploads/proga/111/images1/201707/igor2-06071719224222_2.jpg</a:t>
            </a:r>
            <a:endParaRPr lang="ru-RU" sz="1100" dirty="0" smtClean="0"/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Гагарин с цветами    </a:t>
            </a:r>
            <a:r>
              <a:rPr lang="en-US" sz="1100" dirty="0">
                <a:hlinkClick r:id="rId10"/>
              </a:rPr>
              <a:t>https://</a:t>
            </a:r>
            <a:r>
              <a:rPr lang="en-US" sz="1100" dirty="0" smtClean="0">
                <a:hlinkClick r:id="rId10"/>
              </a:rPr>
              <a:t>sputnik.by/images/102553/28/1025532898.jpg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Гагарин –пионер   </a:t>
            </a:r>
            <a:r>
              <a:rPr lang="en-US" sz="1100" dirty="0">
                <a:hlinkClick r:id="rId11"/>
              </a:rPr>
              <a:t>http://</a:t>
            </a:r>
            <a:r>
              <a:rPr lang="en-US" sz="1100" dirty="0" smtClean="0">
                <a:hlinkClick r:id="rId11"/>
              </a:rPr>
              <a:t>mkpochtoi.narod.ru/gagrin.htm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Ю. Гагарин     </a:t>
            </a:r>
            <a:r>
              <a:rPr lang="en-US" sz="1100" dirty="0">
                <a:hlinkClick r:id="rId12"/>
              </a:rPr>
              <a:t>https://</a:t>
            </a:r>
            <a:r>
              <a:rPr lang="en-US" sz="1100" dirty="0" smtClean="0">
                <a:hlinkClick r:id="rId12"/>
              </a:rPr>
              <a:t>republic.ru/posts/66408</a:t>
            </a:r>
            <a:r>
              <a:rPr lang="ru-RU" sz="1100" dirty="0" smtClean="0"/>
              <a:t> 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Первые в космосе   </a:t>
            </a:r>
            <a:r>
              <a:rPr lang="en-US" sz="1100" dirty="0">
                <a:hlinkClick r:id="rId13"/>
              </a:rPr>
              <a:t>https://</a:t>
            </a:r>
            <a:r>
              <a:rPr lang="en-US" sz="1100" dirty="0" smtClean="0">
                <a:hlinkClick r:id="rId13"/>
              </a:rPr>
              <a:t>fs00.infourok.ru/images/doc/229/56501/1/img6.jpg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 smtClean="0"/>
              <a:t>   Байконур   </a:t>
            </a:r>
            <a:r>
              <a:rPr lang="en-US" sz="1100" dirty="0">
                <a:hlinkClick r:id="rId14"/>
              </a:rPr>
              <a:t>http://</a:t>
            </a:r>
            <a:r>
              <a:rPr lang="en-US" sz="1100" dirty="0" smtClean="0">
                <a:hlinkClick r:id="rId14"/>
              </a:rPr>
              <a:t>wartime.org.ua/uploads/posts/2012-09/1348832717_15.jpg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Ракета   </a:t>
            </a:r>
            <a:r>
              <a:rPr lang="en-US" sz="1100" dirty="0">
                <a:hlinkClick r:id="rId15"/>
              </a:rPr>
              <a:t>http://</a:t>
            </a:r>
            <a:r>
              <a:rPr lang="en-US" sz="1100" dirty="0" smtClean="0">
                <a:hlinkClick r:id="rId15"/>
              </a:rPr>
              <a:t>etyrenko.narod.ru/olderfiles/1/1.jpg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Обезьяны в космосе    </a:t>
            </a:r>
            <a:r>
              <a:rPr lang="en-US" sz="1100" dirty="0">
                <a:hlinkClick r:id="rId16"/>
              </a:rPr>
              <a:t>http://</a:t>
            </a:r>
            <a:r>
              <a:rPr lang="en-US" sz="1100" dirty="0" smtClean="0">
                <a:hlinkClick r:id="rId16"/>
              </a:rPr>
              <a:t>900igr.net/up/datas/256290/009.jpg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Леонов   </a:t>
            </a:r>
            <a:r>
              <a:rPr lang="en-US" sz="1100" dirty="0">
                <a:hlinkClick r:id="rId17"/>
              </a:rPr>
              <a:t>https://</a:t>
            </a:r>
            <a:r>
              <a:rPr lang="en-US" sz="1100" dirty="0" smtClean="0">
                <a:hlinkClick r:id="rId17"/>
              </a:rPr>
              <a:t>cont.ws/uploads/pic/2017/10/img17.jpg</a:t>
            </a:r>
            <a:r>
              <a:rPr lang="ru-RU" sz="1100" dirty="0" smtClean="0"/>
              <a:t> 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Начало космической эры    </a:t>
            </a:r>
            <a:r>
              <a:rPr lang="en-US" sz="1100" dirty="0">
                <a:hlinkClick r:id="rId18"/>
              </a:rPr>
              <a:t>http://</a:t>
            </a:r>
            <a:r>
              <a:rPr lang="en-US" sz="1100" dirty="0" smtClean="0">
                <a:hlinkClick r:id="rId18"/>
              </a:rPr>
              <a:t>900igr.net/datas/okruzhajuschij-mir/Pokorenie-kosmosa/0009-009-4-oktjabrja-1957-goda-nachalo-kosmicheskoj-ery-byl-zapuschen-pervyj.jpg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484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363991" cy="491075"/>
          </a:xfrm>
        </p:spPr>
        <p:txBody>
          <a:bodyPr/>
          <a:lstStyle/>
          <a:p>
            <a:r>
              <a:rPr lang="ru-RU" sz="3200" dirty="0"/>
              <a:t>Информационные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31681" cy="5436589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lvl="0"/>
            <a:r>
              <a:rPr lang="ru-RU" sz="1100" dirty="0" smtClean="0"/>
              <a:t>    </a:t>
            </a:r>
          </a:p>
          <a:p>
            <a:pPr lvl="0"/>
            <a:r>
              <a:rPr lang="ru-RU" sz="1100" dirty="0" smtClean="0"/>
              <a:t>      Фото </a:t>
            </a:r>
            <a:r>
              <a:rPr lang="ru-RU" sz="1100" dirty="0"/>
              <a:t>космонавтов   </a:t>
            </a:r>
            <a:r>
              <a:rPr lang="en-US" sz="1100" dirty="0">
                <a:hlinkClick r:id="rId2"/>
              </a:rPr>
              <a:t>http://spacegid.com/sovetskie-kosmonavtyi.html</a:t>
            </a:r>
            <a:r>
              <a:rPr lang="ru-RU" sz="1100" dirty="0"/>
              <a:t> </a:t>
            </a:r>
            <a:endParaRPr lang="ru-RU" sz="1100" dirty="0" smtClean="0"/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   Еда </a:t>
            </a:r>
            <a:r>
              <a:rPr lang="ru-RU" sz="1100" dirty="0"/>
              <a:t>для </a:t>
            </a:r>
            <a:r>
              <a:rPr lang="ru-RU" sz="1100" dirty="0" smtClean="0"/>
              <a:t>космонавтов  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://old.totul.md/ru/expertitem/851.html</a:t>
            </a:r>
            <a:r>
              <a:rPr lang="ru-RU" sz="1100" dirty="0"/>
              <a:t> </a:t>
            </a:r>
            <a:endParaRPr lang="ru-RU" sz="1100" dirty="0" smtClean="0"/>
          </a:p>
          <a:p>
            <a:pPr lvl="0"/>
            <a:r>
              <a:rPr lang="ru-RU" sz="1100" dirty="0" smtClean="0"/>
              <a:t>      Планеты  </a:t>
            </a:r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://cameralabs.org/11028-25-zakhvatyvayushchikh-fotografij-zemli-iz-kosmosa</a:t>
            </a:r>
            <a:r>
              <a:rPr lang="ru-RU" sz="1100" dirty="0"/>
              <a:t>  </a:t>
            </a:r>
            <a:endParaRPr lang="ru-RU" sz="1100" dirty="0" smtClean="0"/>
          </a:p>
          <a:p>
            <a:pPr lvl="0"/>
            <a:r>
              <a:rPr lang="ru-RU" sz="1100" dirty="0" smtClean="0"/>
              <a:t>      </a:t>
            </a:r>
            <a:r>
              <a:rPr lang="ru-RU" sz="1100" dirty="0"/>
              <a:t>Гагарин Ю</a:t>
            </a:r>
            <a:r>
              <a:rPr lang="ru-RU" sz="1100" dirty="0" smtClean="0"/>
              <a:t>.  </a:t>
            </a:r>
            <a:r>
              <a:rPr lang="en-US" sz="1100" dirty="0" smtClean="0">
                <a:hlinkClick r:id="rId5"/>
              </a:rPr>
              <a:t>http</a:t>
            </a:r>
            <a:r>
              <a:rPr lang="en-US" sz="1100" dirty="0">
                <a:hlinkClick r:id="rId5"/>
              </a:rPr>
              <a:t>://</a:t>
            </a:r>
            <a:r>
              <a:rPr lang="en-US" sz="1100" dirty="0" smtClean="0">
                <a:hlinkClick r:id="rId5"/>
              </a:rPr>
              <a:t>loveopium.ru/content/2011/04/50_BF1/2.jpg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dirty="0" smtClean="0"/>
              <a:t>       </a:t>
            </a:r>
            <a:r>
              <a:rPr lang="ru-RU" sz="1100" dirty="0"/>
              <a:t>Гагарин Ю</a:t>
            </a:r>
            <a:r>
              <a:rPr lang="ru-RU" sz="1100" dirty="0" smtClean="0"/>
              <a:t>.   </a:t>
            </a:r>
            <a:r>
              <a:rPr lang="en-US" sz="1100" dirty="0" smtClean="0">
                <a:hlinkClick r:id="rId6"/>
              </a:rPr>
              <a:t>https</a:t>
            </a:r>
            <a:r>
              <a:rPr lang="en-US" sz="1100" dirty="0">
                <a:hlinkClick r:id="rId6"/>
              </a:rPr>
              <a:t>://ds04.infourok.ru/uploads/ex/00fc/0005a64b-71deb378/img11.jpg</a:t>
            </a:r>
            <a:r>
              <a:rPr lang="ru-RU" sz="1100" dirty="0"/>
              <a:t> </a:t>
            </a:r>
            <a:endParaRPr lang="ru-RU" sz="1100" dirty="0" smtClean="0"/>
          </a:p>
          <a:p>
            <a:pPr lvl="0"/>
            <a:r>
              <a:rPr lang="ru-RU" sz="1100" dirty="0" smtClean="0"/>
              <a:t>       Космонавты   </a:t>
            </a:r>
            <a:r>
              <a:rPr lang="en-US" sz="1100" dirty="0" smtClean="0">
                <a:hlinkClick r:id="rId7"/>
              </a:rPr>
              <a:t>https</a:t>
            </a:r>
            <a:r>
              <a:rPr lang="en-US" sz="1100" dirty="0">
                <a:hlinkClick r:id="rId7"/>
              </a:rPr>
              <a:t>://my.mail.ru/community/planetolyot/photo/18/138.html</a:t>
            </a:r>
            <a:r>
              <a:rPr lang="ru-RU" sz="1100" dirty="0"/>
              <a:t> </a:t>
            </a:r>
            <a:endParaRPr lang="ru-RU" sz="1100" dirty="0" smtClean="0"/>
          </a:p>
          <a:p>
            <a:pPr lvl="0"/>
            <a:r>
              <a:rPr lang="ru-RU" sz="1100" dirty="0" smtClean="0"/>
              <a:t>      Ю. Гагарин    </a:t>
            </a:r>
            <a:r>
              <a:rPr lang="en-US" sz="1100" dirty="0">
                <a:hlinkClick r:id="rId8"/>
              </a:rPr>
              <a:t>http://</a:t>
            </a:r>
            <a:r>
              <a:rPr lang="en-US" sz="1100" dirty="0" smtClean="0">
                <a:hlinkClick r:id="rId8"/>
              </a:rPr>
              <a:t>blog.chron.com/sciguy/files/2012/09/yg2.jpg</a:t>
            </a:r>
            <a:r>
              <a:rPr lang="ru-RU" sz="1100" dirty="0" smtClean="0"/>
              <a:t> 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    Млечный путь  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s1.1zoom.me/b5050/638/Milky_Way_Sky_Night_447884_1440x900.jpg</a:t>
            </a:r>
            <a:r>
              <a:rPr lang="ru-RU" sz="1100" dirty="0" smtClean="0"/>
              <a:t> 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    Земля на 3 слонах   </a:t>
            </a:r>
            <a:r>
              <a:rPr lang="en-US" sz="1100" dirty="0">
                <a:hlinkClick r:id="rId10"/>
              </a:rPr>
              <a:t>https://</a:t>
            </a:r>
            <a:r>
              <a:rPr lang="en-US" sz="1100" dirty="0" smtClean="0">
                <a:hlinkClick r:id="rId10"/>
              </a:rPr>
              <a:t>www.metod-kopilka.ru/images/doc/32/26316/img2.jpg</a:t>
            </a:r>
            <a:r>
              <a:rPr lang="ru-RU" sz="1100" dirty="0" smtClean="0"/>
              <a:t> 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    Дирижабль   </a:t>
            </a:r>
            <a:r>
              <a:rPr lang="en-US" sz="1100" dirty="0">
                <a:hlinkClick r:id="rId11"/>
              </a:rPr>
              <a:t>http://</a:t>
            </a:r>
            <a:r>
              <a:rPr lang="en-US" sz="1100" dirty="0" smtClean="0">
                <a:hlinkClick r:id="rId11"/>
              </a:rPr>
              <a:t>333v.ru/uploads/b0/b065e77c1937f16b357bade0588a86c9.jpg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5401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zateevo.ru/userfiles/image/WatIsWhat/Dirizhabli/dirizhabl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9427" cy="68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0"/>
            <a:ext cx="4433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Дирижабль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5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dic.academic.ru/pictures/bse/jpg/0238633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0"/>
            <a:ext cx="9128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78" y="0"/>
            <a:ext cx="8151625" cy="692696"/>
          </a:xfrm>
        </p:spPr>
        <p:txBody>
          <a:bodyPr/>
          <a:lstStyle/>
          <a:p>
            <a:pPr algn="ctr"/>
            <a:r>
              <a:rPr lang="ru-RU" sz="3200" b="1" dirty="0"/>
              <a:t>Космодром -  Байконур</a:t>
            </a:r>
          </a:p>
        </p:txBody>
      </p:sp>
      <p:pic>
        <p:nvPicPr>
          <p:cNvPr id="3076" name="Picture 4" descr="http://kapellan.ru/wp-content/uploads/2013/0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5" y="764704"/>
            <a:ext cx="8468172" cy="60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2296">
            <a:off x="1591179" y="1938434"/>
            <a:ext cx="2139840" cy="293934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155505">
            <a:off x="489571" y="5245655"/>
            <a:ext cx="4570560" cy="598989"/>
          </a:xfrm>
          <a:prstGeom prst="rect">
            <a:avLst/>
          </a:prstGeom>
        </p:spPr>
        <p:txBody>
          <a:bodyPr lIns="82910" tIns="41455" rIns="82910" bIns="41455">
            <a:spAutoFit/>
          </a:bodyPr>
          <a:lstStyle/>
          <a:p>
            <a:pPr algn="ctr" defTabSz="407357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  <a:latin typeface="Arial"/>
                <a:cs typeface="Times New Roman" pitchFamily="18" charset="0"/>
              </a:rPr>
              <a:t>Константин Эдуардович </a:t>
            </a:r>
          </a:p>
          <a:p>
            <a:pPr algn="ctr" defTabSz="407357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  <a:latin typeface="Arial"/>
                <a:cs typeface="Times New Roman" pitchFamily="18" charset="0"/>
              </a:rPr>
              <a:t>Циолковский</a:t>
            </a:r>
          </a:p>
        </p:txBody>
      </p:sp>
      <p:pic>
        <p:nvPicPr>
          <p:cNvPr id="6" name="Рисунок 44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 rot="402487">
            <a:off x="5738408" y="2068052"/>
            <a:ext cx="2527218" cy="2681191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331270">
            <a:off x="4573440" y="5180849"/>
            <a:ext cx="4570560" cy="598989"/>
          </a:xfrm>
          <a:prstGeom prst="rect">
            <a:avLst/>
          </a:prstGeom>
        </p:spPr>
        <p:txBody>
          <a:bodyPr lIns="82910" tIns="41455" rIns="82910" bIns="41455">
            <a:spAutoFit/>
          </a:bodyPr>
          <a:lstStyle/>
          <a:p>
            <a:pPr algn="ctr" defTabSz="407357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Сергей Павлович</a:t>
            </a:r>
            <a:br>
              <a:rPr lang="ru-RU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Королёв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8374" y="253444"/>
            <a:ext cx="8035256" cy="1330200"/>
          </a:xfrm>
          <a:prstGeom prst="rect">
            <a:avLst/>
          </a:prstGeom>
          <a:noFill/>
        </p:spPr>
        <p:txBody>
          <a:bodyPr wrap="none" lIns="82910" tIns="41455" rIns="82910" bIns="41455">
            <a:prstTxWarp prst="textCanUp">
              <a:avLst/>
            </a:prstTxWarp>
            <a:spAutoFit/>
          </a:bodyPr>
          <a:lstStyle/>
          <a:p>
            <a:pPr algn="ctr" defTabSz="407357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44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ОСНОВОПОЛОЖНИКИ</a:t>
            </a:r>
          </a:p>
          <a:p>
            <a:pPr algn="ctr" defTabSz="407357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44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КОСМОНАВТИКИ</a:t>
            </a:r>
          </a:p>
        </p:txBody>
      </p:sp>
    </p:spTree>
    <p:extLst>
      <p:ext uri="{BB962C8B-B14F-4D97-AF65-F5344CB8AC3E}">
        <p14:creationId xmlns:p14="http://schemas.microsoft.com/office/powerpoint/2010/main" val="37409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datas/astronomija/Poljoty-v-kosmos/0009-009-4-oktjabrja-1957-goda-nachalo-kosmicheskoj-ery-byl-zapuschen-perv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00.infourok.ru/images/doc/229/56501/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" y="926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estival.1september.ru/articles/606373/presentation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164"/>
            <a:ext cx="8736905" cy="65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ЧЕРЕЗ ТЕРНИИ К ЗВЁЗДАМ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ЧЕРЕЗ ТЕРНИИ К ЗВЁЗДАМ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ЧЕРЕЗ ТЕРНИИ К ЗВЁЗДАМ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244</Words>
  <Application>Microsoft Office PowerPoint</Application>
  <PresentationFormat>Экран (4:3)</PresentationFormat>
  <Paragraphs>54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Горизонт</vt:lpstr>
      <vt:lpstr>ЧЕРЕЗ ТЕРНИИ К ЗВЁЗДАМ</vt:lpstr>
      <vt:lpstr>1_ЧЕРЕЗ ТЕРНИИ К ЗВЁЗДАМ</vt:lpstr>
      <vt:lpstr>2_ЧЕРЕЗ ТЕРНИИ К ЗВЁЗДАМ</vt:lpstr>
      <vt:lpstr>Презентация  для внеклассного мероприятия  в 3-4 классах</vt:lpstr>
      <vt:lpstr>Презентация PowerPoint</vt:lpstr>
      <vt:lpstr>Презентация PowerPoint</vt:lpstr>
      <vt:lpstr>Презентация PowerPoint</vt:lpstr>
      <vt:lpstr>Космодром -  Байконур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Люлюша</dc:creator>
  <cp:lastModifiedBy>Admin</cp:lastModifiedBy>
  <cp:revision>109</cp:revision>
  <dcterms:created xsi:type="dcterms:W3CDTF">2011-11-22T17:04:40Z</dcterms:created>
  <dcterms:modified xsi:type="dcterms:W3CDTF">2019-07-30T13:04:17Z</dcterms:modified>
</cp:coreProperties>
</file>