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EB159C-BF84-4A4C-9C85-C1D89546A3C0}" v="557" dt="2019-10-15T19:23:22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3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7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1232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754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53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17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6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4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1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0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0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0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0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2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2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0817" y="4726663"/>
            <a:ext cx="6989632" cy="908749"/>
          </a:xfrm>
        </p:spPr>
        <p:txBody>
          <a:bodyPr>
            <a:normAutofit/>
          </a:bodyPr>
          <a:lstStyle/>
          <a:p>
            <a:pPr algn="l"/>
            <a:r>
              <a:rPr lang="ru-RU" sz="4200" dirty="0"/>
              <a:t>Утки - мандаринки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0820" y="5960533"/>
            <a:ext cx="3382831" cy="1185333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Подготовила ученица 3 "Б" класса -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Мацикура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Айсель</a:t>
            </a:r>
          </a:p>
        </p:txBody>
      </p:sp>
      <p:pic>
        <p:nvPicPr>
          <p:cNvPr id="10" name="Рисунок 11">
            <a:extLst>
              <a:ext uri="{FF2B5EF4-FFF2-40B4-BE49-F238E27FC236}">
                <a16:creationId xmlns:a16="http://schemas.microsoft.com/office/drawing/2014/main" id="{7F1D5010-8978-441F-B620-FB3316B37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560" y="381000"/>
            <a:ext cx="6187440" cy="412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7639C-138F-4A27-9951-2D3BCB21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характеристика</a:t>
            </a: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500F5-D173-46AF-AD7D-B1BE5857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14" y="1632269"/>
            <a:ext cx="405514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000" dirty="0">
                <a:ea typeface="+mn-lt"/>
                <a:cs typeface="+mn-lt"/>
              </a:rPr>
              <a:t>Мандаринка — небольшая утка массой 0,4—0,7 кг. Длина крыла взрослых мандаринок варьирует в пределах 210—245 мм. Брачный наряд самца мандаринки выделяется среди других уток ярким окрасом оперения. Самец имеет хохол на голове и более ярко раскрашен, чем самка. Существуют и другие, устаревшие, названия: «мандаринская утка», или «китайская утка»</a:t>
            </a:r>
            <a:endParaRPr lang="ru-RU" sz="20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F818390-5F81-484A-B6DA-7DF8A8C16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0" y="1460748"/>
            <a:ext cx="5628640" cy="369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831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59074-B541-4C96-B429-383EC43D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Распространение</a:t>
            </a: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5A1F22-26F8-4298-88AE-A18DDC53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4" y="1581469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dirty="0"/>
              <a:t>Самое распространенное место обитания мандаринки - Восточная Азия. </a:t>
            </a:r>
            <a:r>
              <a:rPr lang="ru-RU" sz="2000" dirty="0">
                <a:ea typeface="+mn-lt"/>
                <a:cs typeface="+mn-lt"/>
              </a:rPr>
              <a:t>В России мандаринка гнездится в Амурской и Сахалинской области. На севере мандаринка является перелётной птицей: территорию России взрослые особи и молодняк обычно покидают к концу сентября. Зимует в Китае и Японии.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096125C-9AF0-454C-AA14-07ACDBF34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3202026"/>
            <a:ext cx="7081520" cy="296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808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17EF3-D672-45C8-A603-7E1B7C1E8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ru-RU" sz="3600"/>
              <a:t>Популяция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6BE954-0553-4978-A1F0-B3E47E758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dirty="0">
                <a:ea typeface="+mn-lt"/>
                <a:cs typeface="+mn-lt"/>
              </a:rPr>
              <a:t>Охота на мандаринку запрещена, она внесена в Красную книгу России как редкий вид. Эту утку разводят в парках как декоративную птицу.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На 2008 год популяция уток составила около 65 тыс.</a:t>
            </a:r>
          </a:p>
        </p:txBody>
      </p:sp>
      <p:pic>
        <p:nvPicPr>
          <p:cNvPr id="4" name="Рисунок 4" descr="Изображение выглядит как животное, птица, сидит, маленьк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33DF8A2-D4C2-4F63-A84A-D6D816F7B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4" r="3" b="8345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5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3835-91C2-4381-9B5C-B0532A95D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ru-RU" sz="3600">
                <a:solidFill>
                  <a:schemeClr val="bg1"/>
                </a:solidFill>
              </a:rPr>
              <a:t>Образ жизни</a:t>
            </a:r>
          </a:p>
          <a:p>
            <a:endParaRPr lang="ru-RU" sz="360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7BD78-6DB2-48AE-A4F2-7344BA31C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Эта утка населяет горные речки со свисающими над водой ветвями деревьев и приречные горные леса. Мандаринка хорошо плавает, при этом высоко сидит на воде с поднятым хвостом. Ныряет редко, только когда ранена. Её полёт быстрый и манёвренный, она легко взлетает, иногда почти прямо вверх. В отличие от большинства уток, мандаринку часто можно видеть сидящей на ветвях деревьев или на прибрежных скалах.</a:t>
            </a:r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4" name="Рисунок 4" descr="Изображение выглядит как вода, внешний, цветной, птиц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9EC3135-49DE-459A-B789-8F1BC25A6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62" r="843" b="2"/>
          <a:stretch/>
        </p:blipFill>
        <p:spPr>
          <a:xfrm>
            <a:off x="6096001" y="1196452"/>
            <a:ext cx="5143500" cy="445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049FB-D6F8-44A4-BD62-01F943D3B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523" y="640080"/>
            <a:ext cx="4512989" cy="2227730"/>
          </a:xfrm>
        </p:spPr>
        <p:txBody>
          <a:bodyPr anchor="ctr">
            <a:normAutofit/>
          </a:bodyPr>
          <a:lstStyle/>
          <a:p>
            <a:r>
              <a:rPr lang="ru-RU" sz="3600" b="1">
                <a:solidFill>
                  <a:srgbClr val="FFFFFF"/>
                </a:solidFill>
              </a:rPr>
              <a:t>Размножение</a:t>
            </a:r>
            <a:endParaRPr lang="ru-RU" sz="3600">
              <a:solidFill>
                <a:srgbClr val="FFFFFF"/>
              </a:solidFill>
            </a:endParaRPr>
          </a:p>
          <a:p>
            <a:endParaRPr lang="ru-RU" sz="3600">
              <a:solidFill>
                <a:srgbClr val="FFFFFF"/>
              </a:solidFill>
            </a:endParaRPr>
          </a:p>
        </p:txBody>
      </p:sp>
      <p:pic>
        <p:nvPicPr>
          <p:cNvPr id="4" name="Рисунок 4" descr="Изображение выглядит как трава, внешний, птица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A5A9313-54BF-4382-AE32-BF76CECB4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1" y="2164852"/>
            <a:ext cx="6081814" cy="3094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6A7BA1C-10A3-44BA-8210-DF57DDC7D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245" y="1953409"/>
            <a:ext cx="4512988" cy="33179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000" dirty="0">
                <a:solidFill>
                  <a:srgbClr val="FFFFFF"/>
                </a:solidFill>
                <a:ea typeface="+mn-lt"/>
                <a:cs typeface="+mn-lt"/>
              </a:rPr>
              <a:t>Гнёзда устраивает, как правило, в дуплах на разной высоте, иногда до 15 м; реже гнездится на земле. При этом птицы редко гнездятся в одном и том же дупле 2 года подряд. Кладка мандаринок в среднем содержит 9,5 яиц (возможны вариации в пределах от 7 до 14), которые самка насиживает примерно 32 дня. Выведшиеся птенцы самостоятельно выпрыгивают из гнезда на землю. На удачность размножения мандаринки влияют погодные условия, птенцы сильно чувствительны к переохлаждению.</a:t>
            </a:r>
            <a:endParaRPr lang="ru-RU" sz="2000" baseline="300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ru-R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0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9F256-5281-4150-A294-6FA02461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4" y="609600"/>
            <a:ext cx="4949228" cy="13208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E85A38E-18F3-440B-B97E-7DF9B0B8B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282" y="1713549"/>
            <a:ext cx="5788773" cy="432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96435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Facet</vt:lpstr>
      <vt:lpstr>Утки - мандаринки</vt:lpstr>
      <vt:lpstr>Общая характеристика </vt:lpstr>
      <vt:lpstr>Распространение </vt:lpstr>
      <vt:lpstr>Популяция</vt:lpstr>
      <vt:lpstr>Образ жизни </vt:lpstr>
      <vt:lpstr>Размножение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170</cp:revision>
  <dcterms:created xsi:type="dcterms:W3CDTF">2019-10-15T18:36:34Z</dcterms:created>
  <dcterms:modified xsi:type="dcterms:W3CDTF">2019-10-15T19:25:21Z</dcterms:modified>
</cp:coreProperties>
</file>