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4" r:id="rId4"/>
    <p:sldId id="265" r:id="rId5"/>
    <p:sldId id="269" r:id="rId6"/>
    <p:sldId id="268" r:id="rId7"/>
    <p:sldId id="273" r:id="rId8"/>
    <p:sldId id="288" r:id="rId9"/>
    <p:sldId id="277" r:id="rId10"/>
    <p:sldId id="279" r:id="rId11"/>
    <p:sldId id="282" r:id="rId12"/>
    <p:sldId id="283" r:id="rId13"/>
    <p:sldId id="290" r:id="rId14"/>
    <p:sldId id="300" r:id="rId15"/>
    <p:sldId id="301" r:id="rId16"/>
    <p:sldId id="302" r:id="rId17"/>
    <p:sldId id="298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0000"/>
    <a:srgbClr val="B0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9FC6E-6BE4-498E-B9C2-9C85BA70A7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BD1AD-B51E-4756-9054-A1EE7C75A5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76037-D64E-46F9-A4DD-1430D21FAF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0F117-B85F-44B2-9BE8-7106D93F85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1C5E2-54C9-4F1A-B88A-4F6FA0BA8A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5CC3B-6B7B-4F6C-96B3-9B9304BC57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89E47-51AB-4153-AE10-CD00188BFE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7BDF9-A5E0-4C00-8A8F-4DC7E035DF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0EFAB-059E-4B70-9943-6F6801F8D8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AAB1D-5255-4F1C-97C0-6FFDFEFF54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78FCC-CE87-4CD0-86D9-3EB5BCEA51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7917008-8153-4DEE-B45F-113C974F3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69619" y="1714488"/>
            <a:ext cx="827438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Мы родом не из детства -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00364" y="3143248"/>
            <a:ext cx="308937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 войны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75656" y="332656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5">
                    <a:lumMod val="25000"/>
                  </a:schemeClr>
                </a:solidFill>
              </a:rPr>
              <a:t>Классный час:</a:t>
            </a:r>
            <a:endParaRPr lang="ru-RU" sz="4000" b="1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№1\Desktop\дети войны\1324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260648"/>
            <a:ext cx="4330700" cy="2969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Прямоугольник 2"/>
          <p:cNvSpPr>
            <a:spLocks noChangeArrowheads="1"/>
          </p:cNvSpPr>
          <p:nvPr/>
        </p:nvSpPr>
        <p:spPr bwMode="auto">
          <a:xfrm>
            <a:off x="899592" y="3429000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Сколько будет длиться рабочий день  – никто не считал.</a:t>
            </a:r>
          </a:p>
        </p:txBody>
      </p:sp>
      <p:pic>
        <p:nvPicPr>
          <p:cNvPr id="4" name="Picture 2" descr="C:\Users\№1\Desktop\дети войны\1245433877_leningrad_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4228" y="401334"/>
            <a:ext cx="4362004" cy="2829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2"/>
          <p:cNvSpPr>
            <a:spLocks noChangeArrowheads="1"/>
          </p:cNvSpPr>
          <p:nvPr/>
        </p:nvSpPr>
        <p:spPr bwMode="auto">
          <a:xfrm>
            <a:off x="2857500" y="3765744"/>
            <a:ext cx="6286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В школьных пошивочных мастерских дети шили для армии белье, гимнастерки. Девочки вязали теплые вещи для фронта: варежки, носки, шарфы, шили кисеты для табака.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№1\Desktop\дети войны\0435169047792a6777fbfd73355_pre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260648"/>
            <a:ext cx="4479603" cy="267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Прямоугольник 2"/>
          <p:cNvSpPr>
            <a:spLocks noChangeArrowheads="1"/>
          </p:cNvSpPr>
          <p:nvPr/>
        </p:nvSpPr>
        <p:spPr bwMode="auto">
          <a:xfrm>
            <a:off x="179512" y="2996952"/>
            <a:ext cx="5214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Школьники  приходили в госпиталь к раненым. </a:t>
            </a:r>
          </a:p>
        </p:txBody>
      </p:sp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1259632" y="3366839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Они убирали в палатах, кормили тяжелораненных.  Пели им  песни, читали стихи, писали письма под диктовку. Заготавливали для госпиталя дрова.</a:t>
            </a:r>
          </a:p>
        </p:txBody>
      </p:sp>
      <p:pic>
        <p:nvPicPr>
          <p:cNvPr id="5" name="Picture 2" descr="C:\Users\№1\Desktop\дети войны\Учащиеся-школы-№-6-г_Калинина-пишут-письма-домой-под-диктовку-раненых-бойцов-находящихся-на-излечении-в-госпитал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040" y="722513"/>
            <a:ext cx="3975902" cy="2620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№1\Desktop\дети войны\SovietPictures0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260648"/>
            <a:ext cx="5763641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Прямоугольник 2"/>
          <p:cNvSpPr>
            <a:spLocks noChangeArrowheads="1"/>
          </p:cNvSpPr>
          <p:nvPr/>
        </p:nvSpPr>
        <p:spPr bwMode="auto">
          <a:xfrm>
            <a:off x="1475656" y="4077072"/>
            <a:ext cx="5715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 Работали в сельском хозяйстве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1"/>
          <p:cNvSpPr>
            <a:spLocks noChangeArrowheads="1"/>
          </p:cNvSpPr>
          <p:nvPr/>
        </p:nvSpPr>
        <p:spPr bwMode="auto">
          <a:xfrm>
            <a:off x="1928813" y="1785938"/>
            <a:ext cx="6715125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/>
              <a:t>Один немецкий солдат записал в своем дневнике : </a:t>
            </a:r>
            <a:r>
              <a:rPr lang="ru-RU" sz="4400" b="1"/>
              <a:t>«Мы никогда не победим русских, потому что даже дети у них сражаются и погибают как герои»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43174" y="642918"/>
            <a:ext cx="411901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Дети - Герои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№1\Desktop\дети войны\530_1707814703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928688"/>
            <a:ext cx="4143375" cy="301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Прямоугольник 2"/>
          <p:cNvSpPr>
            <a:spLocks noChangeArrowheads="1"/>
          </p:cNvSpPr>
          <p:nvPr/>
        </p:nvSpPr>
        <p:spPr bwMode="auto">
          <a:xfrm>
            <a:off x="2857500" y="5000625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Сотни тысяч мальчишек и девчонок в годы Великой Отечественной шли в военкоматы, прибавляли себе год-два и уходили защищать Родину, многие погибали за нее.</a:t>
            </a:r>
          </a:p>
        </p:txBody>
      </p:sp>
      <p:pic>
        <p:nvPicPr>
          <p:cNvPr id="30724" name="Picture 3" descr="C:\Users\№1\Desktop\дети войны\maj2013_52.jpg"/>
          <p:cNvPicPr>
            <a:picLocks noChangeAspect="1" noChangeArrowheads="1"/>
          </p:cNvPicPr>
          <p:nvPr/>
        </p:nvPicPr>
        <p:blipFill>
          <a:blip r:embed="rId3"/>
          <a:srcRect l="25391" r="24219" b="4688"/>
          <a:stretch>
            <a:fillRect/>
          </a:stretch>
        </p:blipFill>
        <p:spPr bwMode="auto">
          <a:xfrm>
            <a:off x="1357313" y="357188"/>
            <a:ext cx="3071812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№1\Desktop\дети войны\1316665787_1316583672_children_soldiers_16.jpg"/>
          <p:cNvPicPr>
            <a:picLocks noChangeAspect="1" noChangeArrowheads="1"/>
          </p:cNvPicPr>
          <p:nvPr/>
        </p:nvPicPr>
        <p:blipFill>
          <a:blip r:embed="rId2"/>
          <a:srcRect r="697" b="5882"/>
          <a:stretch>
            <a:fillRect/>
          </a:stretch>
        </p:blipFill>
        <p:spPr bwMode="auto">
          <a:xfrm>
            <a:off x="1357313" y="357188"/>
            <a:ext cx="3116262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 descr="C:\Users\№1\Desktop\дети войны\1329681618_detyiv-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143000"/>
            <a:ext cx="43942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Прямоугольник 3"/>
          <p:cNvSpPr>
            <a:spLocks noChangeArrowheads="1"/>
          </p:cNvSpPr>
          <p:nvPr/>
        </p:nvSpPr>
        <p:spPr bwMode="auto">
          <a:xfrm>
            <a:off x="2500313" y="4857750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 Дети воевали наравне со взрослыми и в действующей армии, и в партизанских отрядах..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"/>
          <p:cNvSpPr>
            <a:spLocks noChangeArrowheads="1"/>
          </p:cNvSpPr>
          <p:nvPr/>
        </p:nvSpPr>
        <p:spPr bwMode="auto">
          <a:xfrm>
            <a:off x="1357313" y="1285875"/>
            <a:ext cx="7500937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/>
              <a:t>Детям, пережившим ту войну,</a:t>
            </a:r>
            <a:br>
              <a:rPr lang="ru-RU" sz="4400"/>
            </a:br>
            <a:r>
              <a:rPr lang="ru-RU" sz="4400"/>
              <a:t>Поклониться нужно до земли!</a:t>
            </a:r>
            <a:br>
              <a:rPr lang="ru-RU" sz="4400"/>
            </a:br>
            <a:r>
              <a:rPr lang="ru-RU" sz="4400"/>
              <a:t>В поле, в оккупации, в плену,</a:t>
            </a:r>
            <a:br>
              <a:rPr lang="ru-RU" sz="4400"/>
            </a:br>
            <a:r>
              <a:rPr lang="ru-RU" sz="4400"/>
              <a:t>Продержались, выжили, смогли!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Прямоугольник 1"/>
          <p:cNvSpPr>
            <a:spLocks noChangeArrowheads="1"/>
          </p:cNvSpPr>
          <p:nvPr/>
        </p:nvSpPr>
        <p:spPr bwMode="auto">
          <a:xfrm>
            <a:off x="2428875" y="1143000"/>
            <a:ext cx="4572000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Мальчишки-девчонки военной страны!</a:t>
            </a:r>
            <a:br>
              <a:rPr lang="ru-RU"/>
            </a:br>
            <a:r>
              <a:rPr lang="ru-RU"/>
              <a:t>Мы вам до земли поклониться должны:</a:t>
            </a:r>
            <a:br>
              <a:rPr lang="ru-RU"/>
            </a:br>
            <a:r>
              <a:rPr lang="ru-RU"/>
              <a:t>Вы бились с врагом в тех кровавых боях,</a:t>
            </a:r>
            <a:br>
              <a:rPr lang="ru-RU"/>
            </a:br>
            <a:r>
              <a:rPr lang="ru-RU"/>
              <a:t>Вы смены стояли в холодных цехах,</a:t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/>
              <a:t>Вы в поле работали за четверых,</a:t>
            </a:r>
            <a:br>
              <a:rPr lang="ru-RU"/>
            </a:br>
            <a:r>
              <a:rPr lang="ru-RU"/>
              <a:t>Вы ждали, молились за ваших родных,</a:t>
            </a:r>
            <a:br>
              <a:rPr lang="ru-RU"/>
            </a:br>
            <a:r>
              <a:rPr lang="ru-RU"/>
              <a:t>Вы тылом надежным были отцам,</a:t>
            </a:r>
            <a:br>
              <a:rPr lang="ru-RU"/>
            </a:br>
            <a:r>
              <a:rPr lang="ru-RU"/>
              <a:t>Опорой вы стали своим матерям,</a:t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/>
              <a:t>Вы мстили за павших, вставая с ружьем,</a:t>
            </a:r>
            <a:br>
              <a:rPr lang="ru-RU"/>
            </a:br>
            <a:r>
              <a:rPr lang="ru-RU"/>
              <a:t>Вы шли в рукопашный за поруганный дом, </a:t>
            </a:r>
            <a:br>
              <a:rPr lang="ru-RU"/>
            </a:br>
            <a:r>
              <a:rPr lang="ru-RU"/>
              <a:t>Вы связь обеспечивали для партизан,</a:t>
            </a:r>
            <a:br>
              <a:rPr lang="ru-RU"/>
            </a:br>
            <a:r>
              <a:rPr lang="ru-RU"/>
              <a:t>Вам ангел победы в руки был дан.</a:t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/>
              <a:t>И кто-то из вас не вернулся домой,</a:t>
            </a:r>
            <a:br>
              <a:rPr lang="ru-RU"/>
            </a:br>
            <a:r>
              <a:rPr lang="ru-RU"/>
              <a:t>А кто-то сейчас, слава Богу, живой.</a:t>
            </a:r>
            <a:br>
              <a:rPr lang="ru-RU"/>
            </a:br>
            <a:r>
              <a:rPr lang="ru-RU"/>
              <a:t>Девчонки-мальчишки великой страны!</a:t>
            </a:r>
            <a:br>
              <a:rPr lang="ru-RU"/>
            </a:br>
            <a:r>
              <a:rPr lang="ru-RU"/>
              <a:t>Мы вам до земли поклониться должны!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285728"/>
            <a:ext cx="695113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Юным героям войны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6"/>
          <p:cNvSpPr>
            <a:spLocks noChangeArrowheads="1"/>
          </p:cNvSpPr>
          <p:nvPr/>
        </p:nvSpPr>
        <p:spPr bwMode="auto">
          <a:xfrm>
            <a:off x="1500188" y="928688"/>
            <a:ext cx="7643812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В тот далекий летний день 22 июня 1941 года люди занимались обычными для себя делами. Школьники готовились к выпускному вечеру. Дети играли, они даже не подозревали, что всё это скоро кончится и на устах будет только одно слово-война. У целого поколения, рожденного с 1928 по 1945 год, украли детство.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№1\Desktop\Новая папка (2)\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39738" y="0"/>
            <a:ext cx="10428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2643188" y="5715000"/>
            <a:ext cx="55483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solidFill>
                  <a:srgbClr val="FF0000"/>
                </a:solidFill>
              </a:rPr>
              <a:t>Дети прячутся от налёта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№1\Desktop\Новая папка (2)\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0" y="285750"/>
            <a:ext cx="4643438" cy="633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285750" y="428625"/>
            <a:ext cx="4292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Дети в один миг теряли своих родных! </a:t>
            </a:r>
          </a:p>
        </p:txBody>
      </p:sp>
      <p:sp>
        <p:nvSpPr>
          <p:cNvPr id="6148" name="Прямоугольник 3"/>
          <p:cNvSpPr>
            <a:spLocks noChangeArrowheads="1"/>
          </p:cNvSpPr>
          <p:nvPr/>
        </p:nvSpPr>
        <p:spPr bwMode="auto">
          <a:xfrm>
            <a:off x="785813" y="1928813"/>
            <a:ext cx="3500437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Иногда напуганные малыши по нескольку дней сидели рядом с холодными телами погибших матерей, ожидая решения своей участи. В лучшем случае их ждал советский детдом, в худшем – в фашистские застенки.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№1\Desktop\Новая папка (2)\2a7bba8e4e16cd58ee0a814184c_prev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9992" y="1345806"/>
            <a:ext cx="4561309" cy="3393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Прямоугольник 1"/>
          <p:cNvSpPr>
            <a:spLocks noChangeArrowheads="1"/>
          </p:cNvSpPr>
          <p:nvPr/>
        </p:nvSpPr>
        <p:spPr bwMode="auto">
          <a:xfrm>
            <a:off x="2571750" y="5000625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Дети блокадного Ленинграда росли, работали и учились под разрывы бомб и снарядов, в условиях холода и голода. </a:t>
            </a:r>
          </a:p>
        </p:txBody>
      </p:sp>
      <p:pic>
        <p:nvPicPr>
          <p:cNvPr id="4" name="Picture 2" descr="C:\Users\№1\Desktop\дети войны\1113_lrg.jpg"/>
          <p:cNvPicPr>
            <a:picLocks noChangeAspect="1" noChangeArrowheads="1"/>
          </p:cNvPicPr>
          <p:nvPr/>
        </p:nvPicPr>
        <p:blipFill rotWithShape="1">
          <a:blip r:embed="rId3"/>
          <a:srcRect l="9461" t="23245" r="13228"/>
          <a:stretch/>
        </p:blipFill>
        <p:spPr bwMode="auto">
          <a:xfrm>
            <a:off x="755576" y="260648"/>
            <a:ext cx="4464496" cy="2950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C:\Users\№1\Desktop\дети войны\UOcAXhv-GnY.jpg"/>
          <p:cNvPicPr>
            <a:picLocks noChangeAspect="1" noChangeArrowheads="1"/>
          </p:cNvPicPr>
          <p:nvPr/>
        </p:nvPicPr>
        <p:blipFill>
          <a:blip r:embed="rId2"/>
          <a:srcRect r="5629"/>
          <a:stretch>
            <a:fillRect/>
          </a:stretch>
        </p:blipFill>
        <p:spPr bwMode="auto">
          <a:xfrm>
            <a:off x="3500438" y="214313"/>
            <a:ext cx="542925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4" descr="C:\Users\№1\Desktop\дети войны\leningrc_watermark_5143b9cd7efa6e6b37307b2c_108_24_10_10_se_resize_keep_680_None.jpeg"/>
          <p:cNvPicPr>
            <a:picLocks noChangeAspect="1" noChangeArrowheads="1"/>
          </p:cNvPicPr>
          <p:nvPr/>
        </p:nvPicPr>
        <p:blipFill>
          <a:blip r:embed="rId3"/>
          <a:srcRect r="1314" b="6006"/>
          <a:stretch>
            <a:fillRect/>
          </a:stretch>
        </p:blipFill>
        <p:spPr bwMode="auto">
          <a:xfrm>
            <a:off x="4071938" y="3143250"/>
            <a:ext cx="4929187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2" descr="C:\Users\№1\Desktop\дети войны\69831489_1296124407_2940.db02a7f19e146fde2fd0db979f1c1756.pre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3286125"/>
            <a:ext cx="4500563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3" descr="C:\Users\№1\Desktop\дети войны\block_116983234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14313"/>
            <a:ext cx="4619625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Прямоугольник 5"/>
          <p:cNvSpPr>
            <a:spLocks noChangeArrowheads="1"/>
          </p:cNvSpPr>
          <p:nvPr/>
        </p:nvSpPr>
        <p:spPr bwMode="auto">
          <a:xfrm>
            <a:off x="4572000" y="214313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Лишь   три процента  жизней унесли  бомбежки и артобстрелы. 97 процентов  жителей  блокадного города погибли от голода.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C:\Users\№1\Desktop\дети войны\2d5ce2_eta.jpg"/>
          <p:cNvPicPr>
            <a:picLocks noChangeAspect="1" noChangeArrowheads="1"/>
          </p:cNvPicPr>
          <p:nvPr/>
        </p:nvPicPr>
        <p:blipFill>
          <a:blip r:embed="rId2"/>
          <a:srcRect t="17065" b="17065"/>
          <a:stretch>
            <a:fillRect/>
          </a:stretch>
        </p:blipFill>
        <p:spPr bwMode="auto">
          <a:xfrm>
            <a:off x="2483768" y="3284984"/>
            <a:ext cx="6404992" cy="3164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1403648" y="260648"/>
            <a:ext cx="621508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/>
              <a:t>В фашистских концлагерях содержалось более 20 миллионов человек из 30 стран мира.12 миллионов не дожили до освобождения, среди них </a:t>
            </a:r>
            <a:r>
              <a:rPr lang="ru-RU" sz="2000" b="1" dirty="0"/>
              <a:t>около</a:t>
            </a:r>
            <a:r>
              <a:rPr lang="ru-RU" sz="2000" dirty="0"/>
              <a:t> </a:t>
            </a:r>
            <a:r>
              <a:rPr lang="ru-RU" sz="2000" b="1" dirty="0"/>
              <a:t>2 миллионов детей</a:t>
            </a:r>
            <a:r>
              <a:rPr lang="ru-RU" sz="2000" dirty="0"/>
              <a:t>…</a:t>
            </a:r>
          </a:p>
        </p:txBody>
      </p:sp>
      <p:pic>
        <p:nvPicPr>
          <p:cNvPr id="4" name="Picture 4" descr="C:\Users\№1\Desktop\дети войны\15.04.2013_-_uznik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2173" y="1632095"/>
            <a:ext cx="4243189" cy="345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2286000" y="1858963"/>
            <a:ext cx="6143625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С первых дней войны у детей было огромное желание хоть чем-нибудь помочь фронту. В тылу дети изо всех сил помогали взрослым во всех делах: участвовали в противовоздушной обороне – дежурили на крышах домов во время вражеских налетов, строили оборонительные укрепления, собирали черный и цветной металлолом, лекарственные растения, участвовали в сборе вещей для Красной Армии, работали на воскресниках.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71670" y="571480"/>
            <a:ext cx="558826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Дети для Победы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№1\Desktop\дети войны\0_d1d14_3e94bf52_or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88640"/>
            <a:ext cx="4306711" cy="2637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Прямоугольник 3"/>
          <p:cNvSpPr>
            <a:spLocks noChangeArrowheads="1"/>
          </p:cNvSpPr>
          <p:nvPr/>
        </p:nvSpPr>
        <p:spPr bwMode="auto">
          <a:xfrm>
            <a:off x="179512" y="2996952"/>
            <a:ext cx="493945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/>
              <a:t> Девочки и мальчики вставали к заводским станкам, заменяя погибших или ушедших на фронт взрослых. </a:t>
            </a:r>
          </a:p>
        </p:txBody>
      </p:sp>
      <p:pic>
        <p:nvPicPr>
          <p:cNvPr id="4" name="Picture 2" descr="C:\Users\№1\Desktop\дети войны\740_31067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13808"/>
            <a:ext cx="4262817" cy="2920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2"/>
          <p:cNvSpPr>
            <a:spLocks noChangeArrowheads="1"/>
          </p:cNvSpPr>
          <p:nvPr/>
        </p:nvSpPr>
        <p:spPr bwMode="auto">
          <a:xfrm>
            <a:off x="4459959" y="3628946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. В 12-15 лет дети   изготавливали  детали для пулеметов, автоматов, артиллерийских снарядов.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363</Words>
  <Application>Microsoft Office PowerPoint</Application>
  <PresentationFormat>Экран (4:3)</PresentationFormat>
  <Paragraphs>26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дмитрий кузнецов</cp:lastModifiedBy>
  <cp:revision>69</cp:revision>
  <dcterms:created xsi:type="dcterms:W3CDTF">2012-08-12T16:04:58Z</dcterms:created>
  <dcterms:modified xsi:type="dcterms:W3CDTF">2020-12-07T19:48:02Z</dcterms:modified>
</cp:coreProperties>
</file>