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4456516.png"/>
          <p:cNvPicPr>
            <a:picLocks noChangeAspect="1"/>
          </p:cNvPicPr>
          <p:nvPr userDrawn="1"/>
        </p:nvPicPr>
        <p:blipFill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85720" y="285728"/>
            <a:ext cx="8572560" cy="65722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A4607-02C8-448F-93BE-745D7CC7A79A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B855-4307-4D01-AD06-1945C6C5C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5</cp:revision>
  <dcterms:created xsi:type="dcterms:W3CDTF">2014-06-25T06:32:06Z</dcterms:created>
  <dcterms:modified xsi:type="dcterms:W3CDTF">2015-01-08T15:35:45Z</dcterms:modified>
</cp:coreProperties>
</file>