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37044-3BEF-443B-A160-AC887237592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C9FD6-D82E-4443-A8FC-4665A4DBD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9FD6-D82E-4443-A8FC-4665A4DBD5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7DF1BF-6692-4AC6-BF41-A4DAD58F347F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FAF655-E1DF-4D9C-A16A-AE11A0005B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3714744" y="1071546"/>
            <a:ext cx="5286412" cy="928695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Проектная работа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2285992"/>
            <a:ext cx="5429288" cy="192882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300" dirty="0" smtClean="0">
                <a:solidFill>
                  <a:schemeClr val="tx1"/>
                </a:solidFill>
              </a:rPr>
              <a:t>Тема проекта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Танк Т-34 – 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легендарная боевая машина 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Великой </a:t>
            </a:r>
          </a:p>
          <a:p>
            <a:pPr algn="ctr"/>
            <a:r>
              <a:rPr lang="ru-RU" sz="11200" b="1" dirty="0" smtClean="0">
                <a:solidFill>
                  <a:srgbClr val="C00000"/>
                </a:solidFill>
              </a:rPr>
              <a:t>Отечественной Войны</a:t>
            </a:r>
          </a:p>
        </p:txBody>
      </p:sp>
      <p:pic>
        <p:nvPicPr>
          <p:cNvPr id="9" name="Рисунок 8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247408" cy="4572008"/>
          </a:xfrm>
          <a:prstGeom prst="rect">
            <a:avLst/>
          </a:prstGeom>
        </p:spPr>
      </p:pic>
      <p:pic>
        <p:nvPicPr>
          <p:cNvPr id="27650" name="Picture 2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86322"/>
            <a:ext cx="2857500" cy="17907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4929198"/>
            <a:ext cx="3214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/>
              <a:t>Павлюченко</a:t>
            </a:r>
            <a:r>
              <a:rPr lang="ru-RU" sz="2800" dirty="0" smtClean="0"/>
              <a:t> Лев</a:t>
            </a:r>
            <a:br>
              <a:rPr lang="ru-RU" sz="2800" dirty="0" smtClean="0"/>
            </a:br>
            <a:r>
              <a:rPr lang="ru-RU" sz="2800" dirty="0" smtClean="0"/>
              <a:t>2 «Б» класс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6286520"/>
            <a:ext cx="191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30 апреля 2015 г.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8596" y="214290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Гимназия №1 им. Пржевальского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786322"/>
            <a:ext cx="2857500" cy="1790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Модель Т-34 заняла достойное место в коллекции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214346" y="4857760"/>
            <a:ext cx="885831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ru-RU" sz="2600" b="1" dirty="0" smtClean="0">
                <a:latin typeface="Calibri"/>
                <a:ea typeface="Calibri"/>
                <a:cs typeface="Times New Roman"/>
              </a:rPr>
              <a:t>Ведь </a:t>
            </a:r>
            <a:r>
              <a:rPr lang="ru-RU" sz="2600" b="1" dirty="0" smtClean="0">
                <a:latin typeface="Calibri"/>
                <a:ea typeface="Calibri"/>
                <a:cs typeface="Times New Roman"/>
              </a:rPr>
              <a:t>это по-настоящему легендарный танк, символ Великой Победы нашей страны в Великой Отечественной Войне! </a:t>
            </a:r>
          </a:p>
          <a:p>
            <a:endParaRPr lang="ru-RU" dirty="0"/>
          </a:p>
        </p:txBody>
      </p:sp>
      <p:pic>
        <p:nvPicPr>
          <p:cNvPr id="1026" name="Picture 2" descr="C:\Users\user\Desktop\Лев - проект\IMG_3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476780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357298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Работать над проектом было познавательно и увлекательно. </a:t>
            </a:r>
            <a:endParaRPr lang="en-US" sz="2400" b="1" dirty="0" smtClean="0">
              <a:latin typeface="Calibri"/>
              <a:ea typeface="Calibri"/>
              <a:cs typeface="Times New Roman"/>
            </a:endParaRPr>
          </a:p>
          <a:p>
            <a:endParaRPr lang="en-US" sz="2400" b="1" dirty="0" smtClean="0">
              <a:latin typeface="Calibri"/>
              <a:ea typeface="Calibri"/>
              <a:cs typeface="Times New Roman"/>
            </a:endParaRPr>
          </a:p>
          <a:p>
            <a:r>
              <a:rPr lang="ru-RU" sz="2400" b="1" dirty="0" smtClean="0">
                <a:latin typeface="Calibri"/>
                <a:ea typeface="Calibri"/>
                <a:cs typeface="Times New Roman"/>
              </a:rPr>
              <a:t>Это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не первая сделанная мною модель танка. Но к танку Т-34 я испытываю особенные чувства.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036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Задачи</a:t>
            </a:r>
          </a:p>
          <a:p>
            <a:pPr>
              <a:buNone/>
            </a:pPr>
            <a:endParaRPr lang="ru-RU" sz="1200" dirty="0" smtClean="0">
              <a:solidFill>
                <a:srgbClr val="C00000"/>
              </a:solidFill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Узнать историю танка Т-34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Рассмотреть строение танка Т-34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Воссоздать из бумаги внешний облик танка Т-34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 проекта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создать из бумаги модель танка Т-34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История отечественного танкостроения</a:t>
            </a:r>
            <a:endParaRPr lang="ru-RU" sz="3200" dirty="0"/>
          </a:p>
        </p:txBody>
      </p:sp>
      <p:pic>
        <p:nvPicPr>
          <p:cNvPr id="4" name="Содержимое 3" descr="IMG_3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394472" cy="4525962"/>
          </a:xfr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48" y="1643050"/>
            <a:ext cx="43577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Информацию об истории отечественного танкостроения и создании танка Т-34 я почерпнул из книги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Танки и самоходные орудия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Георгия Черненко, 16-и серийного документального фильма о Великой Отечественной войне и конечно из Интернета.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Предшественники Т-34</a:t>
            </a:r>
            <a:endParaRPr lang="ru-RU" dirty="0"/>
          </a:p>
        </p:txBody>
      </p:sp>
      <p:pic>
        <p:nvPicPr>
          <p:cNvPr id="4" name="Содержимое 3" descr="http://vspomniv.ru/userfiles/bt_2_02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43438" y="1428736"/>
            <a:ext cx="40719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период первой половины 30-х годов в короткий срок были конструктивно доработаны и поставлены на серийное производство танкетка Т-27, малый плавающий танк Т-37, легкий пехотный танк Т-26, легкий быстроходный колесно-гусеничный танк БТ, средний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трехбашенный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танк Т-28 и тяжелый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пятибашенный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танк Т-35.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Т-34</a:t>
            </a:r>
            <a:endParaRPr lang="ru-RU" dirty="0"/>
          </a:p>
        </p:txBody>
      </p:sp>
      <p:pic>
        <p:nvPicPr>
          <p:cNvPr id="4" name="Содержимое 3" descr="http://vspomniv.ru/userfiles/a_20_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724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основу танка Т-34 была положена новая теория гармоничного сочетания предельно возможных показателей мощи огня, защиты и подвижности.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т-34 – символ великой победы!</a:t>
            </a:r>
            <a:endParaRPr lang="ru-RU" dirty="0"/>
          </a:p>
        </p:txBody>
      </p:sp>
      <p:pic>
        <p:nvPicPr>
          <p:cNvPr id="4" name="Содержимое 3" descr="Т 34 85 фото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0009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5072074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B1F2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Непрерывно совершенствуясь на протяжении всей войны, средний танк Т-34 стал основной бронетанковой машиной Красной Армии и по праву является символом Великой Победы.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Тактико-технические характеристики</a:t>
            </a:r>
            <a:endParaRPr lang="ru-RU" dirty="0"/>
          </a:p>
        </p:txBody>
      </p:sp>
      <p:pic>
        <p:nvPicPr>
          <p:cNvPr id="4" name="Содержимое 3" descr="Т 34 85 в разрез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864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1285860"/>
            <a:ext cx="2928958" cy="319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Общие данные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Вес танка, т – 32,2</a:t>
            </a:r>
            <a:endParaRPr lang="ru-RU" sz="20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Компоновка – классическая</a:t>
            </a:r>
            <a:endParaRPr lang="ru-RU" sz="20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Экипаж, чел. – 5</a:t>
            </a:r>
            <a:endParaRPr lang="ru-RU" sz="20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Время производства – 1943-1958</a:t>
            </a:r>
            <a:endParaRPr lang="ru-RU" sz="20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Общее количество выпущенных танков – 35 000 шт.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4643470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Размеры танка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Длинна корпуса – 8600 мм</a:t>
            </a: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Ширина корпуса – 3000 мм</a:t>
            </a: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Высота корпуса – 2700 мм</a:t>
            </a: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Клиренс – 400 мм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429132"/>
            <a:ext cx="3857652" cy="2132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Скорость движения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Максимальная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55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средняя по пересеченной местности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inherit"/>
                <a:ea typeface="Times New Roman"/>
                <a:cs typeface="Arial"/>
              </a:rPr>
              <a:t>25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Для изготовления макета мне потребовалось: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Выкройка модели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Цветной лазерный принтер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Белый картон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Ножницы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Клей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Фломастеры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857364"/>
            <a:ext cx="5357850" cy="337503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Я распечатал выкройку на принтере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Вырезал все детали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Аккуратно склеил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Подкрасил фломастерами места сгибов</a:t>
            </a:r>
          </a:p>
          <a:p>
            <a:endParaRPr lang="ru-RU" dirty="0"/>
          </a:p>
        </p:txBody>
      </p:sp>
      <p:pic>
        <p:nvPicPr>
          <p:cNvPr id="45058" name="Picture 2" descr="C:\Users\user\Desktop\Лев - проект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071834" cy="489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760</TotalTime>
  <Words>323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Проектная работа</vt:lpstr>
      <vt:lpstr>   </vt:lpstr>
      <vt:lpstr>История отечественного танкостроения</vt:lpstr>
      <vt:lpstr>Предшественники Т-34</vt:lpstr>
      <vt:lpstr>Первый Т-34</vt:lpstr>
      <vt:lpstr>Танк т-34 – символ великой победы!</vt:lpstr>
      <vt:lpstr>Тактико-технические характеристики</vt:lpstr>
      <vt:lpstr>Изготовление модели</vt:lpstr>
      <vt:lpstr>Этапы работы</vt:lpstr>
      <vt:lpstr>Модель Т-34 заняла достойное место в коллекции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2015-04-29T06:35:26Z</dcterms:created>
  <dcterms:modified xsi:type="dcterms:W3CDTF">2015-04-29T19:27:56Z</dcterms:modified>
</cp:coreProperties>
</file>