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Склонности к типу профессий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Человек</c:v>
                </c:pt>
                <c:pt idx="1">
                  <c:v>Природа </c:v>
                </c:pt>
                <c:pt idx="2">
                  <c:v>Художественный образ </c:v>
                </c:pt>
                <c:pt idx="3">
                  <c:v>Человек + Худ. Образ</c:v>
                </c:pt>
                <c:pt idx="4">
                  <c:v>Знаковая система</c:v>
                </c:pt>
                <c:pt idx="5">
                  <c:v>Природа + Техника</c:v>
                </c:pt>
                <c:pt idx="6">
                  <c:v>Худ. Образ + Техника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123213764946044"/>
          <c:y val="0.13482103145783561"/>
          <c:w val="0.31950860309128026"/>
          <c:h val="0.842991867145179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89A3C8-5062-497C-8107-202493AE46C7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EB3675-62DA-4EBE-B473-700A5C4C52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5325" y="2708920"/>
            <a:ext cx="7772400" cy="1591816"/>
          </a:xfrm>
        </p:spPr>
        <p:txBody>
          <a:bodyPr/>
          <a:lstStyle/>
          <a:p>
            <a:r>
              <a:rPr lang="ru-RU" sz="3200" b="1" dirty="0" smtClean="0"/>
              <a:t>Проведение исследования по методике </a:t>
            </a:r>
            <a:r>
              <a:rPr lang="ru-RU" sz="3200" b="1" dirty="0"/>
              <a:t>определения склонностей к определенному типу </a:t>
            </a:r>
            <a:r>
              <a:rPr lang="ru-RU" sz="3200" b="1" dirty="0" smtClean="0"/>
              <a:t>профессий </a:t>
            </a:r>
            <a:r>
              <a:rPr lang="ru-RU" sz="3200" b="1" dirty="0"/>
              <a:t>(Е.М. </a:t>
            </a:r>
            <a:r>
              <a:rPr lang="ru-RU" sz="3200" b="1" dirty="0" smtClean="0"/>
              <a:t>Климов)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437112"/>
            <a:ext cx="4968552" cy="1368152"/>
          </a:xfrm>
        </p:spPr>
        <p:txBody>
          <a:bodyPr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Провела: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Молчановская Виктория Ивановна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студентка 1 курса направления </a:t>
            </a:r>
          </a:p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«Педагогическое образование», </a:t>
            </a:r>
          </a:p>
          <a:p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профиль «Начальное образование»</a:t>
            </a:r>
          </a:p>
          <a:p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3488" y="260350"/>
            <a:ext cx="6696075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 Российской Федерации</a:t>
            </a:r>
            <a:b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«Мурманский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арктический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университет»</a:t>
            </a:r>
            <a:b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(ФГБОУ ВО «МАГУ»)</a:t>
            </a:r>
            <a:b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институт</a:t>
            </a:r>
            <a:b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</a:t>
            </a:r>
            <a:endParaRPr lang="ru-RU" dirty="0">
              <a:latin typeface="+mn-lt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3446463" y="5940425"/>
            <a:ext cx="2322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Мурманск</a:t>
            </a:r>
          </a:p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2720442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6" t="26346" r="67023" b="16923"/>
          <a:stretch/>
        </p:blipFill>
        <p:spPr bwMode="auto">
          <a:xfrm>
            <a:off x="2123728" y="154873"/>
            <a:ext cx="4954835" cy="6701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0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72408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 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опроснику: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Внимательно прочитав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знаком "+" отметьте то из них, которое привлекательно для Вас. Можно поставить 2 знака "+", что отражает еще большую привлекательность данного вида деятельности. Если же оцениваемая работа очень нравится Вам — поставьте 3 знака "+". Знаком "-" отметьте занятие, которое Вам не нравится. И в этом случае можно ставить 2 знака " -", а если вид деятельности очень не нравится - то 3 знака 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-".</a:t>
            </a:r>
          </a:p>
          <a:p>
            <a:pPr marL="0" indent="450850"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2160240"/>
          </a:xfrm>
        </p:spPr>
        <p:txBody>
          <a:bodyPr/>
          <a:lstStyle/>
          <a:p>
            <a:pPr marL="0" indent="45085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Обработка результатов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Результаты ответов (количество плюсов и минусов) подсчитываются по каждой колонке «Листа ответов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Итог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быть выражен как алгебраическая сумма. Эти результаты и будут характеризовать склонности опрошенных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0" t="26706" r="25446" b="13061"/>
          <a:stretch/>
        </p:blipFill>
        <p:spPr bwMode="auto">
          <a:xfrm>
            <a:off x="1907704" y="2708920"/>
            <a:ext cx="519715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2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91480"/>
          </a:xfrm>
        </p:spPr>
        <p:txBody>
          <a:bodyPr/>
          <a:lstStyle/>
          <a:p>
            <a:r>
              <a:rPr lang="ru-RU" sz="3600" b="1" dirty="0" smtClean="0"/>
              <a:t>Результаты исследования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3280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1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4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altLang="ru-RU" sz="5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  <a:p>
            <a:pPr marL="0" indent="450850" algn="just">
              <a:buNone/>
              <a:defRPr/>
            </a:pP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42% студентов (10 человек) имеют склонность к профессиям типа «человек-человек».</a:t>
            </a:r>
          </a:p>
          <a:p>
            <a:pPr marL="0" indent="450850" algn="just">
              <a:buNone/>
              <a:defRPr/>
            </a:pP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17% опрошенных (4 и 4 человека соответственно) - «человек-природа» и «человек-художественный образ».</a:t>
            </a:r>
          </a:p>
          <a:p>
            <a:pPr marL="0" indent="450850" algn="just" eaLnBrk="1" hangingPunct="1">
              <a:buFont typeface="Arial" charset="0"/>
              <a:buNone/>
              <a:defRPr/>
            </a:pP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12% студентов (3 человека) – одинаково выражена склонность и к профессиям «человек-художественный образ», и к профессиям «человек-человек».</a:t>
            </a:r>
          </a:p>
          <a:p>
            <a:pPr marL="0" indent="450850" algn="just" eaLnBrk="1" hangingPunct="1">
              <a:buFont typeface="Arial" charset="0"/>
              <a:buNone/>
              <a:defRPr/>
            </a:pP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4% (1 человек) студентов имеются склонности к профессиям типа «человек-знаковая система».</a:t>
            </a:r>
          </a:p>
          <a:p>
            <a:pPr marL="0" indent="450850" algn="just" eaLnBrk="1" hangingPunct="1">
              <a:buFont typeface="Arial" charset="0"/>
              <a:buNone/>
              <a:defRPr/>
            </a:pP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4% студентов одинаково выражены склонности к профессиям типа «человек-природа» и «человек-техника».</a:t>
            </a:r>
          </a:p>
          <a:p>
            <a:pPr marL="0" indent="450850" algn="just">
              <a:buNone/>
              <a:defRPr/>
            </a:pP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4% студентов имеют склонности и к профессиям </a:t>
            </a: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«человек-художественный </a:t>
            </a: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образ», и к </a:t>
            </a:r>
            <a:r>
              <a:rPr lang="ru-RU" alt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 «</a:t>
            </a:r>
            <a:r>
              <a:rPr lang="ru-RU" alt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человек-техника».</a:t>
            </a:r>
          </a:p>
        </p:txBody>
      </p:sp>
    </p:spTree>
    <p:extLst>
      <p:ext uri="{BB962C8B-B14F-4D97-AF65-F5344CB8AC3E}">
        <p14:creationId xmlns:p14="http://schemas.microsoft.com/office/powerpoint/2010/main" val="14277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основании полученных результатов можно сделать вывод, что гипотеза, выдвинутая в начале исследования, подтвердилась.  </a:t>
            </a:r>
          </a:p>
          <a:p>
            <a:pPr marL="0" indent="4508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42 процента студентов имеют склонности к профессиям типа «человек» и 12 процентов студентов имеют одинаково выраженные склонности к профессиям  «человек» и «художественный образ». В сумме это дает 54 процента студентов, что является преобладающим большинством опрошенных.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19472"/>
          </a:xfrm>
        </p:spPr>
        <p:txBody>
          <a:bodyPr/>
          <a:lstStyle/>
          <a:p>
            <a:r>
              <a:rPr lang="ru-RU" sz="3600" b="1" dirty="0" smtClean="0"/>
              <a:t>Использованная литература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Веб-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психолог.рф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интернет-журнал [Электронный ресурс]. - Режим доступа: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http://brainmod.ru/magazine/article-how-to-choose-profession/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свободный.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 экрана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(Дата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обращения: 28.04.2016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Панченко,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Т.В. Введение в педагогическую деятельность: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учебн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.-метод.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Пособие [Текст] /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Т.В. Панченко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Мурманск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Изд-во МГПУ, 2010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- 119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Психологический словарь - Мир психологии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[Электронный ресурс].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Режим доступа: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psychology.net.ru/dictionaries/psy.html?word=897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свободный.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 экрана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(Дата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обращения: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20.04.2016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350" indent="-635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Склонность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— это избирательная направленность индивида на определенную деятельность, побуждающая ею заниматься. Ее основой является глубокая устойчивая потребность индивида в той или иной деятельности, стремление совершенствовать умения и навыки, связанные с данной деятельностью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Предпочтение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- это социально обусловленный выбор профессии, который может основываться на том, что модно, престижно, гарантирует высокий доход или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статусность.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3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464496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известная методика, предназначенная для выявления склонности человека к определенным типам профессий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дифференциально-диагностический опросник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Е.А.Климова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Автор выделил 5 типов профессиональной направленности: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природа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техника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человек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знаковая система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художественный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89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476672"/>
            <a:ext cx="8229600" cy="619472"/>
          </a:xfrm>
        </p:spPr>
        <p:txBody>
          <a:bodyPr/>
          <a:lstStyle/>
          <a:p>
            <a:r>
              <a:rPr lang="ru-RU" sz="3600" b="1" dirty="0"/>
              <a:t>Человек – природа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2016224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Ветеринар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Кинолог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Метеоролог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Фармацевт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Флорист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Химик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Эколог</a:t>
            </a:r>
          </a:p>
        </p:txBody>
      </p:sp>
      <p:sp>
        <p:nvSpPr>
          <p:cNvPr id="4" name="AutoShape 2" descr="http://www.collegenews.ru/netcat_files/userfiles/EduNews/Spezialnosti/biolog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556792"/>
            <a:ext cx="3024336" cy="2016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554152"/>
            <a:ext cx="2659048" cy="26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/>
          <a:lstStyle/>
          <a:p>
            <a:r>
              <a:rPr lang="ru-RU" sz="3600" b="1" dirty="0"/>
              <a:t>Человек – техника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Водитель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летчик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Военнослужащий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Инженер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Машинист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Механик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Программист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администратор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Слесарь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Строитель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Швея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Электрик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Ювелир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268760"/>
            <a:ext cx="3168352" cy="21138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878" y="3861048"/>
            <a:ext cx="335744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9472"/>
          </a:xfrm>
        </p:spPr>
        <p:txBody>
          <a:bodyPr/>
          <a:lstStyle/>
          <a:p>
            <a:r>
              <a:rPr lang="ru-RU" sz="3600" b="1" dirty="0"/>
              <a:t>Человек – человек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Учитель, педагог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Врач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Кассир, продавец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Менеджер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инспектор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Секретарь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работник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Спортивный тренер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Адвокат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юрист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31443"/>
            <a:ext cx="3454246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168352" cy="21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91480"/>
          </a:xfrm>
        </p:spPr>
        <p:txBody>
          <a:bodyPr/>
          <a:lstStyle/>
          <a:p>
            <a:r>
              <a:rPr lang="ru-RU" sz="3600" b="1" dirty="0"/>
              <a:t>Человек – знаковая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Бухгалтер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Журналист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Копирайтер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Корректор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Лингвист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Нотариус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Переводчик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еб-мастер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Редактор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639" y="1484784"/>
            <a:ext cx="3312368" cy="22108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467" y="4005064"/>
            <a:ext cx="3096344" cy="210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91480"/>
          </a:xfrm>
        </p:spPr>
        <p:txBody>
          <a:bodyPr/>
          <a:lstStyle/>
          <a:p>
            <a:r>
              <a:rPr lang="ru-RU" sz="3600" b="1" dirty="0"/>
              <a:t>Человек – художественный </a:t>
            </a:r>
            <a:r>
              <a:rPr lang="ru-RU" sz="3600" b="1" dirty="0" smtClean="0"/>
              <a:t>образ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Актер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Дизайнер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Скульптор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художник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Композитор, музыкант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Искусствовед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Режиссер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Стилист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Фотограф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Хореограф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47615"/>
            <a:ext cx="3217361" cy="21414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77072"/>
            <a:ext cx="3383868" cy="22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>
            <a:noAutofit/>
          </a:bodyPr>
          <a:lstStyle/>
          <a:p>
            <a:pPr marL="0" indent="45085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выявить склонности студентов к определенному типу профессии.</a:t>
            </a:r>
          </a:p>
          <a:p>
            <a:pPr marL="0" indent="45085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процесс определения склонностей студентов к определенному типу профессии.</a:t>
            </a:r>
          </a:p>
          <a:p>
            <a:pPr marL="0" indent="45085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склонности студентов к определенному типу профессии.</a:t>
            </a:r>
          </a:p>
          <a:p>
            <a:pPr marL="0" indent="45085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Выборка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24 студента 1 курса направления «Начальное образование»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ФГБОУ 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«МАГУ».</a:t>
            </a:r>
          </a:p>
          <a:p>
            <a:pPr marL="0" indent="45085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Гипотеза исследования: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преобладающее большинство студентов имеют склонности к профессии типа «человек-человек».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7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208</TotalTime>
  <Words>700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Проведение исследования по методике определения склонностей к определенному типу профессий (Е.М. Климов)</vt:lpstr>
      <vt:lpstr>Презентация PowerPoint</vt:lpstr>
      <vt:lpstr>Презентация PowerPoint</vt:lpstr>
      <vt:lpstr>Человек – природа </vt:lpstr>
      <vt:lpstr>Человек – техника </vt:lpstr>
      <vt:lpstr>Человек – человек </vt:lpstr>
      <vt:lpstr>Человек – знаковая система </vt:lpstr>
      <vt:lpstr>Человек – художественный образ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исследования</vt:lpstr>
      <vt:lpstr>Презентация PowerPoint</vt:lpstr>
      <vt:lpstr>Презентация PowerPoint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определения склонностей к определенному типу профессий (Е.М. Климов)</dc:title>
  <dc:creator>Владимир</dc:creator>
  <cp:lastModifiedBy>Владимир</cp:lastModifiedBy>
  <cp:revision>21</cp:revision>
  <dcterms:created xsi:type="dcterms:W3CDTF">2016-05-15T14:51:23Z</dcterms:created>
  <dcterms:modified xsi:type="dcterms:W3CDTF">2016-05-21T22:53:17Z</dcterms:modified>
</cp:coreProperties>
</file>