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95" r:id="rId4"/>
    <p:sldId id="296" r:id="rId5"/>
    <p:sldId id="297" r:id="rId6"/>
    <p:sldId id="284" r:id="rId7"/>
    <p:sldId id="266" r:id="rId8"/>
    <p:sldId id="267" r:id="rId9"/>
    <p:sldId id="298" r:id="rId10"/>
    <p:sldId id="299" r:id="rId11"/>
    <p:sldId id="285" r:id="rId12"/>
    <p:sldId id="300" r:id="rId13"/>
    <p:sldId id="258" r:id="rId14"/>
    <p:sldId id="286" r:id="rId15"/>
    <p:sldId id="287" r:id="rId16"/>
    <p:sldId id="301" r:id="rId17"/>
    <p:sldId id="262" r:id="rId18"/>
    <p:sldId id="261" r:id="rId19"/>
    <p:sldId id="269" r:id="rId20"/>
    <p:sldId id="268" r:id="rId21"/>
    <p:sldId id="263" r:id="rId22"/>
    <p:sldId id="260" r:id="rId23"/>
    <p:sldId id="302" r:id="rId24"/>
    <p:sldId id="293" r:id="rId25"/>
    <p:sldId id="303" r:id="rId26"/>
    <p:sldId id="294" r:id="rId27"/>
    <p:sldId id="304" r:id="rId28"/>
    <p:sldId id="288" r:id="rId29"/>
    <p:sldId id="305" r:id="rId30"/>
    <p:sldId id="275" r:id="rId31"/>
    <p:sldId id="306" r:id="rId32"/>
    <p:sldId id="289" r:id="rId33"/>
    <p:sldId id="290" r:id="rId34"/>
    <p:sldId id="291" r:id="rId35"/>
    <p:sldId id="307" r:id="rId36"/>
    <p:sldId id="27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01E27-575A-4271-87C2-C5E29AD559A0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08A8CD-5740-4642-B120-D04F70BC2D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08A8CD-5740-4642-B120-D04F70BC2DB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500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1963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772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9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83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8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4523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213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2458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750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4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03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0123B7-E47D-4BF0-8B36-809FC19D75C1}" type="datetimeFigureOut">
              <a:rPr lang="ru-RU" smtClean="0"/>
              <a:t>09.02.2019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99D32-E0FC-4EFD-9168-59564FAD48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6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17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6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Выяснить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человек влияет своей деятельностью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природу?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что такое «Экологическая безопасность».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Узнать, откуда из окружающей среды к нам в организм попадают вредные вещества.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Познакомиться с правилами личной экологической безопасности и как нужно их выполнять.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07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4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Планета Земля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 descr="http://desktopwallpapers.org.ua/pic/201309/1400x1050/desktopwallpapers.org.ua-29493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7638"/>
            <a:ext cx="6840759" cy="49636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047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" y="3284984"/>
            <a:ext cx="4706104" cy="34583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84984"/>
            <a:ext cx="4412744" cy="3458334"/>
          </a:xfrm>
          <a:prstGeom prst="rect">
            <a:avLst/>
          </a:prstGeom>
        </p:spPr>
      </p:pic>
      <p:pic>
        <p:nvPicPr>
          <p:cNvPr id="5" name="Рисунок 4" descr="https://www.basik.ru/images/moms_and_babies/shor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" y="0"/>
            <a:ext cx="4706104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dreempics.com/img/picture/Jun/04/5e3a278d95af9ad5d9b6e699b4bb0e27/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0"/>
            <a:ext cx="4412744" cy="32849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29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ccoo.ru/wp-content/uploads/2017/01/275ece47e10ddac918db3d0e0489845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6"/>
            <a:ext cx="4283967" cy="3294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basetop.ru/wp-content/uploads/2016/12/detian___ban_play_falls-960x600.jpg.pagespeed.ce.gLhtGg9GcR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301851"/>
            <a:ext cx="4499991" cy="35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wallperz.com/wp-content/uploads/2016/10/20/wallperz.com-2016102021202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301851"/>
            <a:ext cx="4628768" cy="3556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6856"/>
            <a:ext cx="4860032" cy="329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2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15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Кит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дельфин, рыба, 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выбросивши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x-non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ся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берег, – последствия загрязнения моря отходами химического производства.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recensor.ru/wp-content/uploads/2016/04/E%60kologicheskaya-katastrofa-na-Reyn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01376"/>
            <a:ext cx="4032448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eco-kuban.ru/images/2014/07/15/4_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01376"/>
            <a:ext cx="3886944" cy="256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www.9355.ru/articles/2014/20/pict%2020/0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93919"/>
            <a:ext cx="5400599" cy="23404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543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x-non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Водоемы, покрытые нефтью, – последствия аварий на нефтепроводе.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http://ndecosystems.ru/uploaded/Mex_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14" y="1368516"/>
            <a:ext cx="4211960" cy="23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fb.ru/misc/i/gallery/25549/57010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82" y="1204103"/>
            <a:ext cx="3873698" cy="264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retina.news.mail.ru/pic/b6/95/image14225651_32072bd91c765117a949511dd3483254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376" y="3853219"/>
            <a:ext cx="4211960" cy="2649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im0-tub-ru.yandex.net/i?id=6040a5f3a8a458c48c1ef87241a954e5&amp;n=33&amp;h=215&amp;w=28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8782" y="4077073"/>
            <a:ext cx="3873698" cy="24461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15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Заводы, фабрики, автомобили </a:t>
            </a:r>
            <a:r>
              <a:rPr 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наносят непоправимый вред воздуху, которым вы дышите.</a:t>
            </a:r>
            <a:endParaRPr lang="ru-RU" sz="2800" dirty="0"/>
          </a:p>
        </p:txBody>
      </p:sp>
      <p:pic>
        <p:nvPicPr>
          <p:cNvPr id="3" name="Рисунок 2" descr="https://static.tildacdn.com/tild6433-3834-4334-a439-393661333865/536_658_1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67" y="1580768"/>
            <a:ext cx="4098033" cy="2351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arkaim-music.ru/uploads/posts/2014-11/1416477429_y_ba514556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1600200"/>
            <a:ext cx="3771900" cy="2332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legkopolezno.ru/wp-content/uploads/2016/09/ekologicheskaya-katastrofa_2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13" y="4114800"/>
            <a:ext cx="4104888" cy="2410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enki.ua/sites/default/files/styles/full_width_article_img/public/vrednye_vybrosy_avtomobiley.jpg?itok=Hx5uIorc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40" y="4114800"/>
            <a:ext cx="3771900" cy="2410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31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домашнего задания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уберечься от удара молнии?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отравления растениями и грибами?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избежать укуса змеи? Что делать если она всё-такт укусила?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правила безопасности нужно соблюдать при общении с собакой и кошкой?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96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лесов приводит к высыханию и ухудшению качества почвы, изменению климата. </a:t>
            </a:r>
          </a:p>
        </p:txBody>
      </p:sp>
      <p:pic>
        <p:nvPicPr>
          <p:cNvPr id="3" name="Рисунок 2" descr="http://ppt4web.ru/images/50/3030/640/img12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221088"/>
            <a:ext cx="401116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://www.newtheory.ru/wp-content/uploads/2016/11/%D0%BF%D1%80%D0%BE%D0%B1%D0%BB%D0%B5%D0%BC%D0%B0-%D0%B2%D1%8B%D1%80%D1%83%D0%B1%D0%BA%D0%B8-%D0%BB%D0%B5%D1%81%D0%BE%D0%B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21087"/>
            <a:ext cx="3981450" cy="237712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image.jimcdn.com/app/cms/image/transf/none/path/s5144ef7f255122c4/image/i29dcd5256e3595d3/version/1457593034/image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11919"/>
            <a:ext cx="3983350" cy="259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badumka.ru/images/815970_svedenie-lesov.jp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81"/>
          <a:stretch/>
        </p:blipFill>
        <p:spPr bwMode="auto">
          <a:xfrm>
            <a:off x="590550" y="1411919"/>
            <a:ext cx="3981450" cy="259314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4375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232" y="188640"/>
            <a:ext cx="8229600" cy="1400835"/>
          </a:xfrm>
        </p:spPr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Мусор и бытовые отходы очень быстро накапливаются, но очень медленно разлагаются. </a:t>
            </a:r>
          </a:p>
        </p:txBody>
      </p:sp>
      <p:pic>
        <p:nvPicPr>
          <p:cNvPr id="3" name="Рисунок 2" descr="http://www.kazan-day.ru/www/news/2014/6/10153250.7607236_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7"/>
            <a:ext cx="3816424" cy="2520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im0-tub-ru.yandex.net/i?id=3dbea734b7ceef9773dccbd951790395&amp;n=33&amp;h=215&amp;w=32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772815"/>
            <a:ext cx="3816424" cy="252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i.ucrazy.ru/files/i/2009.4.24/1240546044_1240471225_earth_17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76437"/>
            <a:ext cx="4536504" cy="22386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7121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лесные пожары? Ведь долго затягивает природа свои раны.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5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www.central-media.ru/upload/images/images/2009-08-26/2088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898776" cy="230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://activatica.org/uploads/images/.thumbs/x/thumb_uploads_images_BlogPost_1848_6f6f2f68c3cbc3f726fa048c910b2123__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348" y="4087812"/>
            <a:ext cx="4561932" cy="25815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golos-buryatyi.ru/wp-content/uploads/2015/05/des-gori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962" y="1590641"/>
            <a:ext cx="4248472" cy="2314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46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324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312" y="3448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98600"/>
            <a:ext cx="8229600" cy="936104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Ответьте на вопросы: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нужна ли природе помощь человека?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Отчего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загрязняется окружающая среда?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говорим, что природа в опасности? Объясните.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://www.playcast.ru/uploads/2012/01/23/3030606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81128"/>
            <a:ext cx="3312368" cy="21602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770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2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Блок-схема: объединение 3"/>
          <p:cNvSpPr/>
          <p:nvPr/>
        </p:nvSpPr>
        <p:spPr>
          <a:xfrm>
            <a:off x="3203848" y="1600200"/>
            <a:ext cx="2736304" cy="2044824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Схема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вредных веществ в организм человека.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                  </a:t>
            </a:r>
            <a:endParaRPr lang="ru-RU" sz="2400" dirty="0"/>
          </a:p>
        </p:txBody>
      </p:sp>
      <p:sp>
        <p:nvSpPr>
          <p:cNvPr id="5" name="Равнобедренный треугольник 4"/>
          <p:cNvSpPr/>
          <p:nvPr/>
        </p:nvSpPr>
        <p:spPr>
          <a:xfrm rot="16200000">
            <a:off x="5916216" y="3055986"/>
            <a:ext cx="2304256" cy="2304256"/>
          </a:xfrm>
          <a:prstGeom prst="triangle">
            <a:avLst>
              <a:gd name="adj" fmla="val 491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6" name="Блок-схема: объединение 5"/>
          <p:cNvSpPr/>
          <p:nvPr/>
        </p:nvSpPr>
        <p:spPr>
          <a:xfrm rot="16200000">
            <a:off x="899593" y="3055992"/>
            <a:ext cx="2304253" cy="2304256"/>
          </a:xfrm>
          <a:prstGeom prst="flowChartMerg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491880" y="1600200"/>
            <a:ext cx="2016224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Продукты</a:t>
            </a:r>
          </a:p>
          <a:p>
            <a:pPr algn="ctr"/>
            <a:r>
              <a:rPr lang="ru-RU" sz="3200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питания</a:t>
            </a:r>
            <a:endParaRPr lang="ru-RU" sz="3200" b="1" cap="none" spc="0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8451" y="3858559"/>
            <a:ext cx="259229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Воздух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13523" y="3823392"/>
            <a:ext cx="1944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Вода</a:t>
            </a:r>
            <a:endParaRPr lang="ru-RU" sz="4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2" name="Рисунок 11" descr="http://image.shutterstock.com/z/stock-vector-cute-boy-cartoon-thinking-1630376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62"/>
          <a:stretch/>
        </p:blipFill>
        <p:spPr bwMode="auto">
          <a:xfrm>
            <a:off x="3491881" y="3734048"/>
            <a:ext cx="2304255" cy="29353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455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34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55576" y="1412776"/>
            <a:ext cx="777686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400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Экологическая </a:t>
            </a:r>
            <a:r>
              <a:rPr lang="ru-RU" sz="4400" b="1" u="sng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безопасность </a:t>
            </a:r>
            <a:r>
              <a:rPr lang="ru-RU" sz="4400" dirty="0" smtClean="0">
                <a:latin typeface="Times New Roman" panose="02020603050405020304" pitchFamily="18" charset="0"/>
              </a:rPr>
              <a:t>– это защита от вредного воздействия загрязнённой окружающей среды.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0628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22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25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парах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6123357"/>
              </p:ext>
            </p:extLst>
          </p:nvPr>
        </p:nvGraphicFramePr>
        <p:xfrm>
          <a:off x="457200" y="1112520"/>
          <a:ext cx="8229600" cy="53705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114800">
                  <a:extLst>
                    <a:ext uri="{9D8B030D-6E8A-4147-A177-3AD203B41FA5}">
                      <a16:colId xmlns="" xmlns:a16="http://schemas.microsoft.com/office/drawing/2014/main" val="3961200824"/>
                    </a:ext>
                  </a:extLst>
                </a:gridCol>
                <a:gridCol w="4114800">
                  <a:extLst>
                    <a:ext uri="{9D8B030D-6E8A-4147-A177-3AD203B41FA5}">
                      <a16:colId xmlns="" xmlns:a16="http://schemas.microsoft.com/office/drawing/2014/main" val="2344359416"/>
                    </a:ext>
                  </a:extLst>
                </a:gridCol>
              </a:tblGrid>
              <a:tr h="1154758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Сортируя мусор,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бережёшь чистый воздух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92248882"/>
                  </a:ext>
                </a:extLst>
              </a:tr>
              <a:tr h="947036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Починив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подтекающий кран,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узнаёшь, как её беречь. 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81550473"/>
                  </a:ext>
                </a:extLst>
              </a:tr>
              <a:tr h="137472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Покупая товары со знаком  вторичной</a:t>
                      </a:r>
                    </a:p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переработки упаковки,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Даёшь возможность</a:t>
                      </a:r>
                      <a:r>
                        <a:rPr lang="ru-RU" sz="2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снова сделать полезные вещи.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649462809"/>
                  </a:ext>
                </a:extLst>
              </a:tr>
              <a:tr h="519342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Изучая природу,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сохраняешь леса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52809598"/>
                  </a:ext>
                </a:extLst>
              </a:tr>
              <a:tr h="1374729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0храняя растения,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бережёшь чистую воду</a:t>
                      </a:r>
                    </a:p>
                    <a:p>
                      <a:pPr algn="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96905817"/>
                  </a:ext>
                </a:extLst>
              </a:tr>
            </a:tbl>
          </a:graphicData>
        </a:graphic>
      </p:graphicFrame>
      <p:cxnSp>
        <p:nvCxnSpPr>
          <p:cNvPr id="8" name="Прямая со стрелкой 7"/>
          <p:cNvCxnSpPr/>
          <p:nvPr/>
        </p:nvCxnSpPr>
        <p:spPr>
          <a:xfrm>
            <a:off x="3275856" y="1484784"/>
            <a:ext cx="1656184" cy="23042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3923928" y="2924944"/>
            <a:ext cx="1296144" cy="266429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35896" y="4149080"/>
            <a:ext cx="1800200" cy="792088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V="1">
            <a:off x="3563888" y="2708920"/>
            <a:ext cx="1872208" cy="2199952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635896" y="1484784"/>
            <a:ext cx="1296144" cy="410445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810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77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загрязнённого воздуха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Выбирай дорогу, где автомобилей меньше, а зелени больше.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останавливайся возле автомобиля с работающим двигателем.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Охраняя растения, сбережёшь чистый воздух.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29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загрязнённой воды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Нельзя купаться возле промышленных стоков.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Пей только кипячёную воду.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Очищай воду в домашних условиях с помощью специальных бытовых фильтров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30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защититься от продуктов питания, содержащих загрязняющие вещества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собирай ягоды и грибы недалеко от автомобильных дорог, свалок и промышленных предприятий.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Всегда тщательно мой овощи и фрукты.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ешь рыбу, выловленную в загрязнённой реке.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596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2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Итог урока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нового открыли для себя на уроке?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цепь загрязнения?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экологическая безопасность?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экологические проблемы возникают на Земле?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мы научились сегодня на уроке?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03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31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0653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21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3008313" cy="792088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Воздух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916832"/>
            <a:ext cx="3693096" cy="4608512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Ты без него не сможешь жить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есть, ни пить, ни говорить.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даже, честно говоря,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Разжечь не сможешь ты огня… 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его не замечаем,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о нём не говорим.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мы его вдыхаем –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ведь нам необходим</a:t>
            </a:r>
            <a:endParaRPr lang="ru-RU" sz="2400" dirty="0"/>
          </a:p>
        </p:txBody>
      </p:sp>
      <p:pic>
        <p:nvPicPr>
          <p:cNvPr id="5" name="Объект 4" descr="Загадки про воздух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96" y="1628800"/>
            <a:ext cx="4536504" cy="42981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88293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2880320" cy="720080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Вода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24744"/>
            <a:ext cx="3394720" cy="5400600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и туча, и туман,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ручей, и океан,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летаю, и бегу,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стеклянной быть могу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говорим: она течёт;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говорим: она играет;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Она бежит всегда вперёд,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никуда не убегает.  </a:t>
            </a:r>
          </a:p>
        </p:txBody>
      </p:sp>
      <p:pic>
        <p:nvPicPr>
          <p:cNvPr id="5" name="Объект 4" descr="http://www.vodoobmen.ru/picts/water%206.jpg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340768"/>
            <a:ext cx="4536503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254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4" descr="http://musafirova.ucoz.ru/Metod_kopilka/Pomosh/Dlja_prezent/Priroda/mir_prirody-1.png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3050"/>
            <a:ext cx="3744416" cy="779686"/>
          </a:xfrm>
        </p:spPr>
        <p:txBody>
          <a:bodyPr>
            <a:no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Земля, почва</a:t>
            </a:r>
            <a:endParaRPr lang="ru-RU" sz="4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538736" cy="5184576"/>
          </a:xfrm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начала, ни конца, 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 затылка, ни лица. 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Знают все, и млад и стар, </a:t>
            </a:r>
          </a:p>
          <a:p>
            <a:pPr fontAlgn="base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она - большущий шар.</a:t>
            </a:r>
          </a:p>
          <a:p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Весь мир кормлю,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сама не ем.</a:t>
            </a:r>
          </a:p>
          <a:p>
            <a:endParaRPr lang="ru-RU" dirty="0"/>
          </a:p>
        </p:txBody>
      </p:sp>
      <p:pic>
        <p:nvPicPr>
          <p:cNvPr id="5" name="Объект 4" descr="http://assets.podomatic.net/ts/ce/d4/56/sadhguru/1400x1400_10074036.jpg"/>
          <p:cNvPicPr>
            <a:picLocks noGrp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216576"/>
            <a:ext cx="4331528" cy="44470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3683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topgdz.ru/media/images/79909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764704"/>
            <a:ext cx="8784976" cy="4176464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rgbClr val="FF0000"/>
                </a:solidFill>
              </a:rPr>
              <a:t>«Экологическая безопасность»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    3 класс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5373216"/>
            <a:ext cx="5544616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Составила учитель начальных классов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Савченко Надежда Николаевна</a:t>
            </a:r>
          </a:p>
          <a:p>
            <a:r>
              <a:rPr lang="ru-RU" sz="2400" b="1" dirty="0" smtClean="0">
                <a:solidFill>
                  <a:schemeClr val="tx1"/>
                </a:solidFill>
              </a:rPr>
              <a:t>МКОУ </a:t>
            </a:r>
            <a:r>
              <a:rPr lang="ru-RU" sz="2400" b="1" dirty="0" err="1" smtClean="0">
                <a:solidFill>
                  <a:schemeClr val="tx1"/>
                </a:solidFill>
              </a:rPr>
              <a:t>Усть-Муравлянская</a:t>
            </a:r>
            <a:r>
              <a:rPr lang="ru-RU" sz="2400" b="1" dirty="0" smtClean="0">
                <a:solidFill>
                  <a:schemeClr val="tx1"/>
                </a:solidFill>
              </a:rPr>
              <a:t> ООШ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0" y="-99392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859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768</TotalTime>
  <Words>535</Words>
  <Application>Microsoft Office PowerPoint</Application>
  <PresentationFormat>Экран (4:3)</PresentationFormat>
  <Paragraphs>127</Paragraphs>
  <Slides>36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Тема Office</vt:lpstr>
      <vt:lpstr> «Экологическая безопасность»      3 класс</vt:lpstr>
      <vt:lpstr>Проверка домашнего задания</vt:lpstr>
      <vt:lpstr> «Экологическая безопасность»      3 класс</vt:lpstr>
      <vt:lpstr>Презентация PowerPoint</vt:lpstr>
      <vt:lpstr> «Экологическая безопасность»      3 класс</vt:lpstr>
      <vt:lpstr>      Воздух</vt:lpstr>
      <vt:lpstr>              Вода</vt:lpstr>
      <vt:lpstr>   Земля, почва</vt:lpstr>
      <vt:lpstr> «Экологическая безопасность»      3 класс</vt:lpstr>
      <vt:lpstr>Презентация PowerPoint</vt:lpstr>
      <vt:lpstr>Задачи </vt:lpstr>
      <vt:lpstr> «Экологическая безопасность»      3 класс</vt:lpstr>
      <vt:lpstr>Планета Земля</vt:lpstr>
      <vt:lpstr>Презентация PowerPoint</vt:lpstr>
      <vt:lpstr>Презентация PowerPoint</vt:lpstr>
      <vt:lpstr> «Экологическая безопасность»      3 класс</vt:lpstr>
      <vt:lpstr> Кит, дельфин, рыба, выбросившиеся на берег, – последствия загрязнения моря отходами химического производства. </vt:lpstr>
      <vt:lpstr>Водоемы, покрытые нефтью, – последствия аварий на нефтепроводе. </vt:lpstr>
      <vt:lpstr>Заводы, фабрики, автомобили наносят непоправимый вред воздуху, которым вы дышите.</vt:lpstr>
      <vt:lpstr>Уничтожение лесов приводит к высыханию и ухудшению качества почвы, изменению климата. </vt:lpstr>
      <vt:lpstr>Мусор и бытовые отходы очень быстро накапливаются, но очень медленно разлагаются. </vt:lpstr>
      <vt:lpstr>А лесные пожары? Ведь долго затягивает природа свои раны. </vt:lpstr>
      <vt:lpstr> «Экологическая безопасность»      3 класс</vt:lpstr>
      <vt:lpstr>Ответьте на вопросы:</vt:lpstr>
      <vt:lpstr> «Экологическая безопасность»      3 класс</vt:lpstr>
      <vt:lpstr>Схема поступления вредных веществ в организм человека.</vt:lpstr>
      <vt:lpstr> «Экологическая безопасность»      3 класс</vt:lpstr>
      <vt:lpstr>Презентация PowerPoint</vt:lpstr>
      <vt:lpstr> «Экологическая безопасность»      3 класс</vt:lpstr>
      <vt:lpstr>Работа в парах</vt:lpstr>
      <vt:lpstr> «Экологическая безопасность»      3 класс</vt:lpstr>
      <vt:lpstr>Как защититься от загрязнённого воздуха</vt:lpstr>
      <vt:lpstr>Как защититься от загрязнённой воды</vt:lpstr>
      <vt:lpstr>Как защититься от продуктов питания, содержащих загрязняющие вещества</vt:lpstr>
      <vt:lpstr> «Экологическая безопасность»      3 класс</vt:lpstr>
      <vt:lpstr>Итог урока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scool</dc:creator>
  <cp:lastModifiedBy>1</cp:lastModifiedBy>
  <cp:revision>53</cp:revision>
  <dcterms:created xsi:type="dcterms:W3CDTF">2016-11-15T05:15:51Z</dcterms:created>
  <dcterms:modified xsi:type="dcterms:W3CDTF">2019-02-09T11:04:28Z</dcterms:modified>
</cp:coreProperties>
</file>