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8" r:id="rId5"/>
    <p:sldId id="259" r:id="rId6"/>
    <p:sldId id="262" r:id="rId7"/>
    <p:sldId id="260" r:id="rId8"/>
    <p:sldId id="261" r:id="rId9"/>
    <p:sldId id="263" r:id="rId10"/>
    <p:sldId id="264" r:id="rId11"/>
    <p:sldId id="280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6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096A-7ECC-456C-A68D-C858662C7CC1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9DB8-EB39-4418-BE95-49A7F87BB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0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096A-7ECC-456C-A68D-C858662C7CC1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9DB8-EB39-4418-BE95-49A7F87BB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5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096A-7ECC-456C-A68D-C858662C7CC1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9DB8-EB39-4418-BE95-49A7F87BB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13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096A-7ECC-456C-A68D-C858662C7CC1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9DB8-EB39-4418-BE95-49A7F87BB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93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096A-7ECC-456C-A68D-C858662C7CC1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9DB8-EB39-4418-BE95-49A7F87BB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80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096A-7ECC-456C-A68D-C858662C7CC1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9DB8-EB39-4418-BE95-49A7F87BB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19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096A-7ECC-456C-A68D-C858662C7CC1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9DB8-EB39-4418-BE95-49A7F87BB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63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096A-7ECC-456C-A68D-C858662C7CC1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9DB8-EB39-4418-BE95-49A7F87BB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95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096A-7ECC-456C-A68D-C858662C7CC1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9DB8-EB39-4418-BE95-49A7F87BB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28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096A-7ECC-456C-A68D-C858662C7CC1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9DB8-EB39-4418-BE95-49A7F87BB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69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096A-7ECC-456C-A68D-C858662C7CC1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9DB8-EB39-4418-BE95-49A7F87BB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9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2096A-7ECC-456C-A68D-C858662C7CC1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19DB8-EB39-4418-BE95-49A7F87BB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58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106"/>
            <a:ext cx="12192000" cy="6913106"/>
          </a:xfrm>
        </p:spPr>
      </p:pic>
    </p:spTree>
    <p:extLst>
      <p:ext uri="{BB962C8B-B14F-4D97-AF65-F5344CB8AC3E}">
        <p14:creationId xmlns:p14="http://schemas.microsoft.com/office/powerpoint/2010/main" val="809827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99" y="135791"/>
            <a:ext cx="8898401" cy="6390983"/>
          </a:xfrm>
        </p:spPr>
      </p:pic>
    </p:spTree>
    <p:extLst>
      <p:ext uri="{BB962C8B-B14F-4D97-AF65-F5344CB8AC3E}">
        <p14:creationId xmlns:p14="http://schemas.microsoft.com/office/powerpoint/2010/main" val="2040493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166"/>
            <a:ext cx="10247142" cy="6854609"/>
          </a:xfrm>
        </p:spPr>
      </p:pic>
    </p:spTree>
    <p:extLst>
      <p:ext uri="{BB962C8B-B14F-4D97-AF65-F5344CB8AC3E}">
        <p14:creationId xmlns:p14="http://schemas.microsoft.com/office/powerpoint/2010/main" val="1818878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49" y="0"/>
            <a:ext cx="8412480" cy="6858000"/>
          </a:xfrm>
        </p:spPr>
      </p:pic>
    </p:spTree>
    <p:extLst>
      <p:ext uri="{BB962C8B-B14F-4D97-AF65-F5344CB8AC3E}">
        <p14:creationId xmlns:p14="http://schemas.microsoft.com/office/powerpoint/2010/main" val="1111820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8086" y="604276"/>
            <a:ext cx="493776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1. Самое важное что есть у человека?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909329"/>
              </p:ext>
            </p:extLst>
          </p:nvPr>
        </p:nvGraphicFramePr>
        <p:xfrm>
          <a:off x="838199" y="337625"/>
          <a:ext cx="4437184" cy="5824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648">
                  <a:extLst>
                    <a:ext uri="{9D8B030D-6E8A-4147-A177-3AD203B41FA5}">
                      <a16:colId xmlns:a16="http://schemas.microsoft.com/office/drawing/2014/main" val="2311413662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2794269748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671987559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332381598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054970352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75049835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4082913778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3438840720"/>
                    </a:ext>
                  </a:extLst>
                </a:gridCol>
              </a:tblGrid>
              <a:tr h="6471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33.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253166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595300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613885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372615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1.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591393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791206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836643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037353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r>
                        <a:rPr lang="ru-RU" dirty="0"/>
                        <a:t>6.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726423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>
            <a:off x="1378634" y="6161651"/>
            <a:ext cx="2222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247249" y="2940148"/>
            <a:ext cx="0" cy="633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64038" y="604276"/>
            <a:ext cx="48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676950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8086" y="604276"/>
            <a:ext cx="493776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1. Самое важное что есть у человека?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737977"/>
              </p:ext>
            </p:extLst>
          </p:nvPr>
        </p:nvGraphicFramePr>
        <p:xfrm>
          <a:off x="838199" y="337625"/>
          <a:ext cx="4437184" cy="5824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648">
                  <a:extLst>
                    <a:ext uri="{9D8B030D-6E8A-4147-A177-3AD203B41FA5}">
                      <a16:colId xmlns:a16="http://schemas.microsoft.com/office/drawing/2014/main" val="2311413662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2794269748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671987559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332381598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054970352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75049835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4082913778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3438840720"/>
                    </a:ext>
                  </a:extLst>
                </a:gridCol>
              </a:tblGrid>
              <a:tr h="6471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33.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253166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595300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613885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372615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1.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591393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791206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836643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037353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r>
                        <a:rPr lang="ru-RU" dirty="0"/>
                        <a:t>6.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726423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>
            <a:off x="1378634" y="6161651"/>
            <a:ext cx="2222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247249" y="2940148"/>
            <a:ext cx="0" cy="633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92172" y="604276"/>
            <a:ext cx="4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8026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8086" y="604276"/>
            <a:ext cx="4937760" cy="2335872"/>
          </a:xfrm>
        </p:spPr>
        <p:txBody>
          <a:bodyPr>
            <a:normAutofit fontScale="90000"/>
          </a:bodyPr>
          <a:lstStyle/>
          <a:p>
            <a:r>
              <a:rPr lang="ru-RU" dirty="0"/>
              <a:t>2. У некоторых людей есть традиция составлять семейное…?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838199" y="337625"/>
          <a:ext cx="4437184" cy="5824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648">
                  <a:extLst>
                    <a:ext uri="{9D8B030D-6E8A-4147-A177-3AD203B41FA5}">
                      <a16:colId xmlns:a16="http://schemas.microsoft.com/office/drawing/2014/main" val="2311413662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2794269748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671987559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332381598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054970352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75049835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4082913778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3438840720"/>
                    </a:ext>
                  </a:extLst>
                </a:gridCol>
              </a:tblGrid>
              <a:tr h="6471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253166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595300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613885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372615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1.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591393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791206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836643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037353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r>
                        <a:rPr lang="ru-RU" dirty="0"/>
                        <a:t>6.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726423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>
            <a:off x="1378634" y="6161651"/>
            <a:ext cx="2222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247249" y="2940148"/>
            <a:ext cx="0" cy="633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35902" y="604275"/>
            <a:ext cx="59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565990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8086" y="604276"/>
            <a:ext cx="4937760" cy="2335872"/>
          </a:xfrm>
        </p:spPr>
        <p:txBody>
          <a:bodyPr>
            <a:normAutofit fontScale="90000"/>
          </a:bodyPr>
          <a:lstStyle/>
          <a:p>
            <a:r>
              <a:rPr lang="ru-RU" dirty="0"/>
              <a:t>2. У некоторых людей есть традиция составлять семейное…?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266999"/>
              </p:ext>
            </p:extLst>
          </p:nvPr>
        </p:nvGraphicFramePr>
        <p:xfrm>
          <a:off x="838199" y="337625"/>
          <a:ext cx="4437184" cy="5824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648">
                  <a:extLst>
                    <a:ext uri="{9D8B030D-6E8A-4147-A177-3AD203B41FA5}">
                      <a16:colId xmlns:a16="http://schemas.microsoft.com/office/drawing/2014/main" val="2311413662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2794269748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671987559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332381598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054970352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75049835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4082913778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3438840720"/>
                    </a:ext>
                  </a:extLst>
                </a:gridCol>
              </a:tblGrid>
              <a:tr h="6471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253166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595300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613885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372615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1.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591393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791206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836643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037353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r>
                        <a:rPr lang="ru-RU" dirty="0"/>
                        <a:t>6.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726423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>
            <a:off x="1378634" y="6161651"/>
            <a:ext cx="2222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247249" y="2940148"/>
            <a:ext cx="0" cy="633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49969" y="604276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3. </a:t>
            </a:r>
          </a:p>
        </p:txBody>
      </p:sp>
    </p:spTree>
    <p:extLst>
      <p:ext uri="{BB962C8B-B14F-4D97-AF65-F5344CB8AC3E}">
        <p14:creationId xmlns:p14="http://schemas.microsoft.com/office/powerpoint/2010/main" val="700490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8086" y="604276"/>
            <a:ext cx="4937760" cy="2335872"/>
          </a:xfrm>
        </p:spPr>
        <p:txBody>
          <a:bodyPr>
            <a:normAutofit fontScale="90000"/>
          </a:bodyPr>
          <a:lstStyle/>
          <a:p>
            <a:r>
              <a:rPr lang="ru-RU" dirty="0"/>
              <a:t>3. Месяц, в котором 8 числа празднуют праздник «Семьи, Любви и Верности»?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838199" y="337625"/>
          <a:ext cx="4437184" cy="5824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648">
                  <a:extLst>
                    <a:ext uri="{9D8B030D-6E8A-4147-A177-3AD203B41FA5}">
                      <a16:colId xmlns:a16="http://schemas.microsoft.com/office/drawing/2014/main" val="2311413662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2794269748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671987559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332381598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054970352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75049835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4082913778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3438840720"/>
                    </a:ext>
                  </a:extLst>
                </a:gridCol>
              </a:tblGrid>
              <a:tr h="6471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253166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595300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613885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372615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1.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591393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791206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836643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037353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r>
                        <a:rPr lang="ru-RU" dirty="0"/>
                        <a:t>6.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726423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>
            <a:off x="1378634" y="6161651"/>
            <a:ext cx="2222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247249" y="2940148"/>
            <a:ext cx="0" cy="633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262511" y="478302"/>
            <a:ext cx="393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974255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8086" y="604276"/>
            <a:ext cx="4937760" cy="2335872"/>
          </a:xfrm>
        </p:spPr>
        <p:txBody>
          <a:bodyPr>
            <a:normAutofit fontScale="90000"/>
          </a:bodyPr>
          <a:lstStyle/>
          <a:p>
            <a:r>
              <a:rPr lang="ru-RU" dirty="0"/>
              <a:t>3. Месяц, в котором 8 числа празднуют праздник «Семьи, Любви и Верности»?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780948"/>
              </p:ext>
            </p:extLst>
          </p:nvPr>
        </p:nvGraphicFramePr>
        <p:xfrm>
          <a:off x="838199" y="337625"/>
          <a:ext cx="4437184" cy="5824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648">
                  <a:extLst>
                    <a:ext uri="{9D8B030D-6E8A-4147-A177-3AD203B41FA5}">
                      <a16:colId xmlns:a16="http://schemas.microsoft.com/office/drawing/2014/main" val="2311413662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2794269748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671987559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332381598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054970352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75049835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4082913778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3438840720"/>
                    </a:ext>
                  </a:extLst>
                </a:gridCol>
              </a:tblGrid>
              <a:tr h="6471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253166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595300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613885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372615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1.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591393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791206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836643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037353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r>
                        <a:rPr lang="ru-RU" dirty="0"/>
                        <a:t>6.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726423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>
            <a:off x="1378634" y="6161651"/>
            <a:ext cx="2222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247249" y="2940148"/>
            <a:ext cx="0" cy="633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92172" y="604275"/>
            <a:ext cx="4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871366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8086" y="1786597"/>
            <a:ext cx="4937760" cy="1153550"/>
          </a:xfrm>
        </p:spPr>
        <p:txBody>
          <a:bodyPr>
            <a:normAutofit fontScale="90000"/>
          </a:bodyPr>
          <a:lstStyle/>
          <a:p>
            <a:r>
              <a:rPr lang="ru-RU" dirty="0"/>
              <a:t>4. Маме кто всегда поможет?</a:t>
            </a:r>
            <a:br>
              <a:rPr lang="ru-RU" dirty="0"/>
            </a:br>
            <a:r>
              <a:rPr lang="ru-RU" dirty="0"/>
              <a:t> Кто белье на полки сложит? </a:t>
            </a:r>
            <a:br>
              <a:rPr lang="ru-RU" dirty="0"/>
            </a:br>
            <a:r>
              <a:rPr lang="ru-RU" dirty="0"/>
              <a:t>Кто польет в горшках цветы? </a:t>
            </a:r>
            <a:br>
              <a:rPr lang="ru-RU" dirty="0"/>
            </a:br>
            <a:r>
              <a:rPr lang="ru-RU" dirty="0"/>
              <a:t>С телефоном кто на «ты»?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838199" y="337625"/>
          <a:ext cx="4437184" cy="5824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648">
                  <a:extLst>
                    <a:ext uri="{9D8B030D-6E8A-4147-A177-3AD203B41FA5}">
                      <a16:colId xmlns:a16="http://schemas.microsoft.com/office/drawing/2014/main" val="2311413662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2794269748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671987559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332381598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054970352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75049835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4082913778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3438840720"/>
                    </a:ext>
                  </a:extLst>
                </a:gridCol>
              </a:tblGrid>
              <a:tr h="6471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253166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595300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613885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372615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1.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591393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791206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836643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037353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r>
                        <a:rPr lang="ru-RU" dirty="0"/>
                        <a:t>6.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726423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>
            <a:off x="1378634" y="6161651"/>
            <a:ext cx="2222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247249" y="2940148"/>
            <a:ext cx="0" cy="633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92172" y="604275"/>
            <a:ext cx="4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01547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66" y="0"/>
            <a:ext cx="9762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36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8086" y="1786597"/>
            <a:ext cx="4937760" cy="1153550"/>
          </a:xfrm>
        </p:spPr>
        <p:txBody>
          <a:bodyPr>
            <a:normAutofit fontScale="90000"/>
          </a:bodyPr>
          <a:lstStyle/>
          <a:p>
            <a:r>
              <a:rPr lang="ru-RU" dirty="0"/>
              <a:t>4. Маме кто всегда поможет?</a:t>
            </a:r>
            <a:br>
              <a:rPr lang="ru-RU" dirty="0"/>
            </a:br>
            <a:r>
              <a:rPr lang="ru-RU" dirty="0"/>
              <a:t> Кто белье на полки сложит? </a:t>
            </a:r>
            <a:br>
              <a:rPr lang="ru-RU" dirty="0"/>
            </a:br>
            <a:r>
              <a:rPr lang="ru-RU" dirty="0"/>
              <a:t>Кто польет в горшках цветы? </a:t>
            </a:r>
            <a:br>
              <a:rPr lang="ru-RU" dirty="0"/>
            </a:br>
            <a:r>
              <a:rPr lang="ru-RU" dirty="0"/>
              <a:t>С телефоном кто на «ты»?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279794"/>
              </p:ext>
            </p:extLst>
          </p:nvPr>
        </p:nvGraphicFramePr>
        <p:xfrm>
          <a:off x="838199" y="337625"/>
          <a:ext cx="4437184" cy="5824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648">
                  <a:extLst>
                    <a:ext uri="{9D8B030D-6E8A-4147-A177-3AD203B41FA5}">
                      <a16:colId xmlns:a16="http://schemas.microsoft.com/office/drawing/2014/main" val="2311413662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2794269748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671987559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332381598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054970352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75049835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4082913778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3438840720"/>
                    </a:ext>
                  </a:extLst>
                </a:gridCol>
              </a:tblGrid>
              <a:tr h="6471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253166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595300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613885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372615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1.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591393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791206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836643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037353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r>
                        <a:rPr lang="ru-RU" dirty="0"/>
                        <a:t>6.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726423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>
            <a:off x="1378634" y="6161651"/>
            <a:ext cx="2222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247249" y="2940148"/>
            <a:ext cx="0" cy="633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92172" y="604275"/>
            <a:ext cx="4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138577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8086" y="1786597"/>
            <a:ext cx="4937760" cy="1153550"/>
          </a:xfrm>
        </p:spPr>
        <p:txBody>
          <a:bodyPr>
            <a:normAutofit fontScale="90000"/>
          </a:bodyPr>
          <a:lstStyle/>
          <a:p>
            <a:r>
              <a:rPr lang="ru-RU" dirty="0"/>
              <a:t>5. Место, где живет семья?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838199" y="337625"/>
          <a:ext cx="4437184" cy="5824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648">
                  <a:extLst>
                    <a:ext uri="{9D8B030D-6E8A-4147-A177-3AD203B41FA5}">
                      <a16:colId xmlns:a16="http://schemas.microsoft.com/office/drawing/2014/main" val="2311413662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2794269748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671987559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332381598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054970352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75049835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4082913778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3438840720"/>
                    </a:ext>
                  </a:extLst>
                </a:gridCol>
              </a:tblGrid>
              <a:tr h="6471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253166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595300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613885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372615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1.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591393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791206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836643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037353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r>
                        <a:rPr lang="ru-RU" dirty="0"/>
                        <a:t>6.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726423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>
            <a:off x="1378634" y="6161651"/>
            <a:ext cx="2222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247249" y="2940148"/>
            <a:ext cx="0" cy="633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92172" y="604275"/>
            <a:ext cx="4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132565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8086" y="1786597"/>
            <a:ext cx="4937760" cy="1153550"/>
          </a:xfrm>
        </p:spPr>
        <p:txBody>
          <a:bodyPr>
            <a:normAutofit fontScale="90000"/>
          </a:bodyPr>
          <a:lstStyle/>
          <a:p>
            <a:r>
              <a:rPr lang="ru-RU" dirty="0"/>
              <a:t>5. Место, где живет семья?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943790"/>
              </p:ext>
            </p:extLst>
          </p:nvPr>
        </p:nvGraphicFramePr>
        <p:xfrm>
          <a:off x="838199" y="337625"/>
          <a:ext cx="4437184" cy="5824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648">
                  <a:extLst>
                    <a:ext uri="{9D8B030D-6E8A-4147-A177-3AD203B41FA5}">
                      <a16:colId xmlns:a16="http://schemas.microsoft.com/office/drawing/2014/main" val="2311413662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2794269748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671987559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332381598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054970352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75049835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4082913778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3438840720"/>
                    </a:ext>
                  </a:extLst>
                </a:gridCol>
              </a:tblGrid>
              <a:tr h="6471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253166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595300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613885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372615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1.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591393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791206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836643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037353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r>
                        <a:rPr lang="ru-RU" dirty="0"/>
                        <a:t>6.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М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726423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>
            <a:off x="1378634" y="6161651"/>
            <a:ext cx="2222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247249" y="2940148"/>
            <a:ext cx="0" cy="633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92172" y="604275"/>
            <a:ext cx="4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265289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8086" y="1786597"/>
            <a:ext cx="4937760" cy="1561514"/>
          </a:xfrm>
        </p:spPr>
        <p:txBody>
          <a:bodyPr>
            <a:normAutofit fontScale="90000"/>
          </a:bodyPr>
          <a:lstStyle/>
          <a:p>
            <a:r>
              <a:rPr lang="ru-RU" dirty="0"/>
              <a:t>6. Самая красивая дама, безусловно – это…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838199" y="337625"/>
          <a:ext cx="4437184" cy="5824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648">
                  <a:extLst>
                    <a:ext uri="{9D8B030D-6E8A-4147-A177-3AD203B41FA5}">
                      <a16:colId xmlns:a16="http://schemas.microsoft.com/office/drawing/2014/main" val="2311413662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2794269748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671987559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332381598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054970352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75049835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4082913778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3438840720"/>
                    </a:ext>
                  </a:extLst>
                </a:gridCol>
              </a:tblGrid>
              <a:tr h="6471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253166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595300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613885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372615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1.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591393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791206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836643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037353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r>
                        <a:rPr lang="ru-RU" dirty="0"/>
                        <a:t>6.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М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726423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>
            <a:off x="1378634" y="6161651"/>
            <a:ext cx="2222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247249" y="2940148"/>
            <a:ext cx="0" cy="633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92172" y="604275"/>
            <a:ext cx="4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186199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8086" y="1786597"/>
            <a:ext cx="4937760" cy="1561514"/>
          </a:xfrm>
        </p:spPr>
        <p:txBody>
          <a:bodyPr>
            <a:normAutofit fontScale="90000"/>
          </a:bodyPr>
          <a:lstStyle/>
          <a:p>
            <a:r>
              <a:rPr lang="ru-RU" dirty="0"/>
              <a:t>6. Самая красивая дама, безусловно – это…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83160"/>
              </p:ext>
            </p:extLst>
          </p:nvPr>
        </p:nvGraphicFramePr>
        <p:xfrm>
          <a:off x="838199" y="337625"/>
          <a:ext cx="4437184" cy="5824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648">
                  <a:extLst>
                    <a:ext uri="{9D8B030D-6E8A-4147-A177-3AD203B41FA5}">
                      <a16:colId xmlns:a16="http://schemas.microsoft.com/office/drawing/2014/main" val="2311413662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2794269748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671987559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332381598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054970352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175049835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4082913778"/>
                    </a:ext>
                  </a:extLst>
                </a:gridCol>
                <a:gridCol w="554648">
                  <a:extLst>
                    <a:ext uri="{9D8B030D-6E8A-4147-A177-3AD203B41FA5}">
                      <a16:colId xmlns:a16="http://schemas.microsoft.com/office/drawing/2014/main" val="3438840720"/>
                    </a:ext>
                  </a:extLst>
                </a:gridCol>
              </a:tblGrid>
              <a:tr h="6471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253166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595300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613885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372615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1.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591393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791206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836643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037353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r>
                        <a:rPr lang="ru-RU" dirty="0"/>
                        <a:t>6.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М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726423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>
            <a:off x="1378634" y="6161651"/>
            <a:ext cx="2222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247249" y="2940148"/>
            <a:ext cx="0" cy="633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92172" y="604275"/>
            <a:ext cx="4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730719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02629"/>
          </a:xfrm>
        </p:spPr>
        <p:txBody>
          <a:bodyPr>
            <a:normAutofit/>
          </a:bodyPr>
          <a:lstStyle/>
          <a:p>
            <a:r>
              <a:rPr lang="ru-RU" dirty="0"/>
              <a:t>Семья – это важно! Семья – это сложно!</a:t>
            </a:r>
            <a:br>
              <a:rPr lang="ru-RU" dirty="0"/>
            </a:br>
            <a:r>
              <a:rPr lang="ru-RU" dirty="0"/>
              <a:t>Но счастливо жить одному невозможно!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Всегда будьте вместе, любовь берегите,</a:t>
            </a:r>
            <a:br>
              <a:rPr lang="ru-RU" dirty="0"/>
            </a:br>
            <a:r>
              <a:rPr lang="ru-RU" dirty="0"/>
              <a:t>Обиды, и ссоры подальше гоните,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Хочу, чтоб про вас говорили друзья:</a:t>
            </a:r>
            <a:br>
              <a:rPr lang="ru-RU" dirty="0"/>
            </a:br>
            <a:r>
              <a:rPr lang="ru-RU" dirty="0"/>
              <a:t>Какая хорошая Ваша семья!</a:t>
            </a:r>
          </a:p>
        </p:txBody>
      </p:sp>
    </p:spTree>
    <p:extLst>
      <p:ext uri="{BB962C8B-B14F-4D97-AF65-F5344CB8AC3E}">
        <p14:creationId xmlns:p14="http://schemas.microsoft.com/office/powerpoint/2010/main" val="295704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166"/>
            <a:ext cx="10247142" cy="6854609"/>
          </a:xfrm>
        </p:spPr>
      </p:pic>
    </p:spTree>
    <p:extLst>
      <p:ext uri="{BB962C8B-B14F-4D97-AF65-F5344CB8AC3E}">
        <p14:creationId xmlns:p14="http://schemas.microsoft.com/office/powerpoint/2010/main" val="297587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1" y="-32617"/>
            <a:ext cx="10381957" cy="6794696"/>
          </a:xfrm>
        </p:spPr>
      </p:pic>
    </p:spTree>
    <p:extLst>
      <p:ext uri="{BB962C8B-B14F-4D97-AF65-F5344CB8AC3E}">
        <p14:creationId xmlns:p14="http://schemas.microsoft.com/office/powerpoint/2010/main" val="993636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51" y="689317"/>
            <a:ext cx="11114649" cy="5627077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появилась "семья"?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Когда-то о ней не слыхала земля.. 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Еве сказал перед свадьбой Адам: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Сейчас я тебе семь вопросов задам.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деток родит мне, богиня моя?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Ева тихонько ответила: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Я.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Кто их воспитает, царица моя?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Ева покорно ответила: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Я.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Кто пищу сготовит, о радость моя?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Ева все также ответила: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Я.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Кто платье сошьет, постирает белье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приласкает, украсит жилье?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Ответь на вопросы, подруга моя!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Я.. .Я.. .-тихо молвила Ева.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Я.. .Я.. 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Сказала она знаменитых семь "Я".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 на земле появилась семья.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475" y="253219"/>
            <a:ext cx="6264352" cy="5905866"/>
          </a:xfrm>
        </p:spPr>
      </p:pic>
    </p:spTree>
    <p:extLst>
      <p:ext uri="{BB962C8B-B14F-4D97-AF65-F5344CB8AC3E}">
        <p14:creationId xmlns:p14="http://schemas.microsoft.com/office/powerpoint/2010/main" val="88826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82" y="0"/>
            <a:ext cx="9045526" cy="6858000"/>
          </a:xfrm>
        </p:spPr>
      </p:pic>
    </p:spTree>
    <p:extLst>
      <p:ext uri="{BB962C8B-B14F-4D97-AF65-F5344CB8AC3E}">
        <p14:creationId xmlns:p14="http://schemas.microsoft.com/office/powerpoint/2010/main" val="283372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44832"/>
          </a:xfrm>
        </p:spPr>
        <p:txBody>
          <a:bodyPr>
            <a:normAutofit/>
          </a:bodyPr>
          <a:lstStyle/>
          <a:p>
            <a:r>
              <a:rPr lang="ru-RU" sz="4800" dirty="0"/>
              <a:t>В мире нет её роднее,</a:t>
            </a:r>
            <a:br>
              <a:rPr lang="ru-RU" sz="4800" dirty="0"/>
            </a:br>
            <a:r>
              <a:rPr lang="ru-RU" sz="4800" dirty="0"/>
              <a:t>Справедливей и добрее.</a:t>
            </a:r>
            <a:br>
              <a:rPr lang="ru-RU" sz="4800" dirty="0"/>
            </a:br>
            <a:r>
              <a:rPr lang="ru-RU" sz="4800" dirty="0"/>
              <a:t>Я скажу, друзья вам прямо —</a:t>
            </a:r>
            <a:br>
              <a:rPr lang="ru-RU" sz="4800" dirty="0"/>
            </a:br>
            <a:r>
              <a:rPr lang="ru-RU" sz="4800" dirty="0"/>
              <a:t>Лучше всех на свете…</a:t>
            </a:r>
          </a:p>
        </p:txBody>
      </p:sp>
    </p:spTree>
    <p:extLst>
      <p:ext uri="{BB962C8B-B14F-4D97-AF65-F5344CB8AC3E}">
        <p14:creationId xmlns:p14="http://schemas.microsoft.com/office/powerpoint/2010/main" val="3788029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" y="365125"/>
            <a:ext cx="10031606" cy="6105378"/>
          </a:xfrm>
        </p:spPr>
      </p:pic>
    </p:spTree>
    <p:extLst>
      <p:ext uri="{BB962C8B-B14F-4D97-AF65-F5344CB8AC3E}">
        <p14:creationId xmlns:p14="http://schemas.microsoft.com/office/powerpoint/2010/main" val="1835766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5509"/>
          </a:xfrm>
        </p:spPr>
        <p:txBody>
          <a:bodyPr>
            <a:normAutofit/>
          </a:bodyPr>
          <a:lstStyle/>
          <a:p>
            <a:r>
              <a:rPr lang="ru-RU" sz="4800" dirty="0"/>
              <a:t>Он плавает брасом,</a:t>
            </a:r>
            <a:br>
              <a:rPr lang="ru-RU" sz="4800" dirty="0"/>
            </a:br>
            <a:r>
              <a:rPr lang="ru-RU" sz="4800" dirty="0"/>
              <a:t>Он учит меня,</a:t>
            </a:r>
            <a:br>
              <a:rPr lang="ru-RU" sz="4800" dirty="0"/>
            </a:br>
            <a:r>
              <a:rPr lang="ru-RU" sz="4800" dirty="0"/>
              <a:t>Но мамой не станет,</a:t>
            </a:r>
            <a:br>
              <a:rPr lang="ru-RU" sz="4800" dirty="0"/>
            </a:br>
            <a:r>
              <a:rPr lang="ru-RU" sz="4800" dirty="0"/>
              <a:t>Хоть любит меня!</a:t>
            </a:r>
            <a:br>
              <a:rPr lang="ru-RU" dirty="0">
                <a:latin typeface="Arial Narrow" panose="020B0606020202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765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463</Words>
  <Application>Microsoft Office PowerPoint</Application>
  <PresentationFormat>Широкоэкранный</PresentationFormat>
  <Paragraphs>236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появилась "семья"?  Когда-то о ней не слыхала земля.. . Но Еве сказал перед свадьбой Адам:  - Сейчас я тебе семь вопросов задам.  Кто деток родит мне, богиня моя?  И Ева тихонько ответила:  - Я.  - Кто их воспитает, царица моя?  И Ева покорно ответила:  - Я.  - Кто пищу сготовит, о радость моя?  И Ева все также ответила:  - Я.  - Кто платье сошьет, постирает белье  Меня приласкает, украсит жилье?  Ответь на вопросы, подруга моя!  - Я.. .Я.. .-тихо молвила Ева.  - Я.. .Я.. . Сказала она знаменитых семь "Я".  Вот так на земле появилась семья. </vt:lpstr>
      <vt:lpstr>Презентация PowerPoint</vt:lpstr>
      <vt:lpstr>В мире нет её роднее, Справедливей и добрее. Я скажу, друзья вам прямо — Лучше всех на свете…</vt:lpstr>
      <vt:lpstr>Презентация PowerPoint</vt:lpstr>
      <vt:lpstr>Он плавает брасом, Он учит меня, Но мамой не станет, Хоть любит меня! </vt:lpstr>
      <vt:lpstr>Презентация PowerPoint</vt:lpstr>
      <vt:lpstr>Презентация PowerPoint</vt:lpstr>
      <vt:lpstr>Презентация PowerPoint</vt:lpstr>
      <vt:lpstr>1. Самое важное что есть у человека? </vt:lpstr>
      <vt:lpstr>1. Самое важное что есть у человека? </vt:lpstr>
      <vt:lpstr>2. У некоторых людей есть традиция составлять семейное…? </vt:lpstr>
      <vt:lpstr>2. У некоторых людей есть традиция составлять семейное…? </vt:lpstr>
      <vt:lpstr>3. Месяц, в котором 8 числа празднуют праздник «Семьи, Любви и Верности»? </vt:lpstr>
      <vt:lpstr>3. Месяц, в котором 8 числа празднуют праздник «Семьи, Любви и Верности»? </vt:lpstr>
      <vt:lpstr>4. Маме кто всегда поможет?  Кто белье на полки сложит?  Кто польет в горшках цветы?  С телефоном кто на «ты»? </vt:lpstr>
      <vt:lpstr>4. Маме кто всегда поможет?  Кто белье на полки сложит?  Кто польет в горшках цветы?  С телефоном кто на «ты»? </vt:lpstr>
      <vt:lpstr>5. Место, где живет семья? </vt:lpstr>
      <vt:lpstr>5. Место, где живет семья? </vt:lpstr>
      <vt:lpstr>6. Самая красивая дама, безусловно – это… </vt:lpstr>
      <vt:lpstr>6. Самая красивая дама, безусловно – это… </vt:lpstr>
      <vt:lpstr>Семья – это важно! Семья – это сложно! Но счастливо жить одному невозможно!  Всегда будьте вместе, любовь берегите, Обиды, и ссоры подальше гоните,  Хочу, чтоб про вас говорили друзья: Какая хорошая Ваша семья!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18</cp:revision>
  <dcterms:created xsi:type="dcterms:W3CDTF">2017-02-14T10:08:56Z</dcterms:created>
  <dcterms:modified xsi:type="dcterms:W3CDTF">2017-02-16T07:51:06Z</dcterms:modified>
</cp:coreProperties>
</file>