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71" r:id="rId8"/>
    <p:sldId id="260" r:id="rId9"/>
    <p:sldId id="272" r:id="rId10"/>
    <p:sldId id="261" r:id="rId11"/>
    <p:sldId id="273" r:id="rId12"/>
    <p:sldId id="262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6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Г Ж  Р  Ф  А  В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44824"/>
            <a:ext cx="936104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844824"/>
            <a:ext cx="115212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1772816"/>
            <a:ext cx="936104" cy="1297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412776"/>
            <a:ext cx="1152128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1268760"/>
            <a:ext cx="936104" cy="1808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80312" y="1556792"/>
            <a:ext cx="936104" cy="1520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Картинки по запросу вопро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83006"/>
            <a:ext cx="4499992" cy="337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84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Прочти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Calibri"/>
                <a:cs typeface="Times New Roman"/>
              </a:rPr>
              <a:t>Ц – лягушку проглот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ила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.</a:t>
            </a:r>
            <a:endParaRPr lang="ru-RU" sz="4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Л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– тележку покат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ила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.</a:t>
            </a:r>
            <a:endParaRPr lang="ru-RU" sz="4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 smtClean="0">
                <a:latin typeface="Times New Roman"/>
                <a:ea typeface="Calibri"/>
                <a:cs typeface="Times New Roman"/>
              </a:rPr>
              <a:t> Н – 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приятный любит зап</a:t>
            </a:r>
            <a:r>
              <a:rPr lang="ru-RU" sz="44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ах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.</a:t>
            </a:r>
            <a:endParaRPr lang="ru-RU" sz="4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К – на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мягких ходит лап</a:t>
            </a:r>
            <a:r>
              <a:rPr lang="ru-RU" sz="44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ах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.</a:t>
            </a:r>
            <a:endParaRPr lang="ru-RU" sz="4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8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" y="260648"/>
            <a:ext cx="9123428" cy="663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174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6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кни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0005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обращения с книгой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Не берите книги грязными руками.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Читайте, сидя за удобным столом.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Не делайте в книге пометок ручкой. Пользуйтесь карандашом, закладкой.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Не читайте на ходу и при движении транспорта.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Не читайте до усталости. Через 30–40 минут делайте перерыв в чтении.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Храните книги на закрытых полках.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84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7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Объясни смысл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373616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Испокон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века книга растит человека.</a:t>
            </a:r>
          </a:p>
          <a:p>
            <a:pPr marL="0" indent="0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Дом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без книги что изба без окон.</a:t>
            </a:r>
          </a:p>
          <a:p>
            <a:pPr marL="0" indent="0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книгой жить – век не тужить.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Картинки по запросу вопро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72774"/>
            <a:ext cx="2411760" cy="297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84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931" y="5877272"/>
            <a:ext cx="8229600" cy="864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Владимир Яковлевич Данько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50" y="188640"/>
            <a:ext cx="7902158" cy="55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84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123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Правила обращения с книгой</vt:lpstr>
      <vt:lpstr>Презентация PowerPoint</vt:lpstr>
      <vt:lpstr>Объясни смысл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Прочти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3</cp:revision>
  <dcterms:created xsi:type="dcterms:W3CDTF">2017-03-11T10:43:21Z</dcterms:created>
  <dcterms:modified xsi:type="dcterms:W3CDTF">2017-03-11T11:08:18Z</dcterms:modified>
</cp:coreProperties>
</file>