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D%D0%B5%D0%BF%D1%80" TargetMode="External"/><Relationship Id="rId13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7" Type="http://schemas.openxmlformats.org/officeDocument/2006/relationships/hyperlink" Target="https://ru.wikipedia.org/wiki/1943_%D0%B3%D0%BE%D0%B4" TargetMode="External"/><Relationship Id="rId12" Type="http://schemas.openxmlformats.org/officeDocument/2006/relationships/hyperlink" Target="https://ru.wikipedia.org/wiki/%D0%9B%D0%BE%D0%B1%D0%BD%D1%8F" TargetMode="External"/><Relationship Id="rId2" Type="http://schemas.openxmlformats.org/officeDocument/2006/relationships/hyperlink" Target="https://ru.wikipedia.org/wiki/1941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6_%D0%BE%D0%BA%D1%82%D1%8F%D0%B1%D1%80%D1%8F" TargetMode="External"/><Relationship Id="rId11" Type="http://schemas.openxmlformats.org/officeDocument/2006/relationships/hyperlink" Target="https://ru.wikipedia.org/wiki/%D0%9F%D0%BE%D0%B4%D0%BF%D0%BE%D0%BB%D0%BA%D0%BE%D0%B2%D0%BD%D0%B8%D0%BA" TargetMode="External"/><Relationship Id="rId5" Type="http://schemas.openxmlformats.org/officeDocument/2006/relationships/hyperlink" Target="https://ru.wikipedia.org/wiki/%D0%9C%D0%BB%D0%B0%D0%B4%D1%88%D0%B8%D0%B9_%D0%BB%D0%B5%D0%B9%D1%82%D0%B5%D0%BD%D0%B0%D0%BD%D1%82" TargetMode="External"/><Relationship Id="rId10" Type="http://schemas.openxmlformats.org/officeDocument/2006/relationships/hyperlink" Target="https://ru.wikipedia.org/wiki/1967_%D0%B3%D0%BE%D0%B4" TargetMode="External"/><Relationship Id="rId4" Type="http://schemas.openxmlformats.org/officeDocument/2006/relationships/hyperlink" Target="https://ru.wikipedia.org/wiki/1942_%D0%B3%D0%BE%D0%B4" TargetMode="External"/><Relationship Id="rId9" Type="http://schemas.openxmlformats.org/officeDocument/2006/relationships/hyperlink" Target="https://ru.wikipedia.org/wiki/%D0%9B%D0%BE%D0%B5%D0%B2" TargetMode="Externa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543800" cy="1524000"/>
          </a:xfrm>
        </p:spPr>
        <p:txBody>
          <a:bodyPr/>
          <a:lstStyle/>
          <a:p>
            <a:r>
              <a:rPr lang="ru-RU" dirty="0" smtClean="0"/>
              <a:t>Проект «9-мая День Победы»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/>
              <a:t>Выполнила ученица 2 В </a:t>
            </a:r>
            <a:r>
              <a:rPr lang="ru-RU" sz="2400" dirty="0" smtClean="0"/>
              <a:t>класса </a:t>
            </a:r>
          </a:p>
          <a:p>
            <a:pPr algn="r"/>
            <a:r>
              <a:rPr lang="ru-RU" sz="2400" smtClean="0"/>
              <a:t>МБОУ СОШ №2</a:t>
            </a:r>
            <a:r>
              <a:rPr lang="ru-RU" sz="2400" smtClean="0"/>
              <a:t> </a:t>
            </a:r>
            <a:endParaRPr lang="ru-RU" sz="2400" dirty="0" smtClean="0"/>
          </a:p>
          <a:p>
            <a:pPr algn="r"/>
            <a:r>
              <a:rPr lang="ru-RU" sz="2400" dirty="0" smtClean="0"/>
              <a:t>Морозова Полина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416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31" y="263691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Красной Армии с </a:t>
            </a:r>
            <a:r>
              <a:rPr lang="ru-RU" sz="1600" dirty="0">
                <a:hlinkClick r:id="rId2" tooltip="1941 год"/>
              </a:rPr>
              <a:t>1941 года</a:t>
            </a:r>
            <a:r>
              <a:rPr lang="ru-RU" sz="1600" dirty="0"/>
              <a:t>. Окончил Сталинградское военное училище связи в декабре 1941 года. На фронте </a:t>
            </a:r>
            <a:r>
              <a:rPr lang="ru-RU" sz="1600" dirty="0">
                <a:hlinkClick r:id="rId3" tooltip="Великая Отечественная война"/>
              </a:rPr>
              <a:t>Великой Отечественной войны</a:t>
            </a:r>
            <a:r>
              <a:rPr lang="ru-RU" sz="1600" dirty="0"/>
              <a:t> с апреля </a:t>
            </a:r>
            <a:r>
              <a:rPr lang="ru-RU" sz="1600" dirty="0">
                <a:hlinkClick r:id="rId4" tooltip="1942 год"/>
              </a:rPr>
              <a:t>1942 года</a:t>
            </a:r>
            <a:r>
              <a:rPr lang="ru-RU" sz="1600" dirty="0"/>
              <a:t>. Командир взвода связи 685 стрелкового полка (193 стрелковая дивизия 65 армия, Центральный фронт) </a:t>
            </a:r>
            <a:r>
              <a:rPr lang="ru-RU" sz="1600" dirty="0">
                <a:hlinkClick r:id="rId5" tooltip="Младший лейтенант"/>
              </a:rPr>
              <a:t>младший лейтенант</a:t>
            </a:r>
            <a:r>
              <a:rPr lang="ru-RU" sz="1600" dirty="0"/>
              <a:t> Белый А. А., получил задачу в ночь на </a:t>
            </a:r>
            <a:r>
              <a:rPr lang="ru-RU" sz="1600" dirty="0">
                <a:hlinkClick r:id="rId6" tooltip="16 октября"/>
              </a:rPr>
              <a:t>16 октября</a:t>
            </a:r>
            <a:r>
              <a:rPr lang="ru-RU" sz="1600" dirty="0"/>
              <a:t> </a:t>
            </a:r>
            <a:r>
              <a:rPr lang="ru-RU" sz="1600" dirty="0">
                <a:hlinkClick r:id="rId7" tooltip="1943 год"/>
              </a:rPr>
              <a:t>1943 года</a:t>
            </a:r>
            <a:r>
              <a:rPr lang="ru-RU" sz="1600" dirty="0"/>
              <a:t> установить и поддерживать связь с ротами, захватившими плацдарм на берегу </a:t>
            </a:r>
            <a:r>
              <a:rPr lang="ru-RU" sz="1600" dirty="0">
                <a:hlinkClick r:id="rId8" tooltip="Днепр"/>
              </a:rPr>
              <a:t>Днепра</a:t>
            </a:r>
            <a:r>
              <a:rPr lang="ru-RU" sz="1600" dirty="0"/>
              <a:t> в районе городского посёлка </a:t>
            </a:r>
            <a:r>
              <a:rPr lang="ru-RU" sz="1600" dirty="0" err="1">
                <a:hlinkClick r:id="rId9" tooltip="Лоев"/>
              </a:rPr>
              <a:t>Лоев</a:t>
            </a:r>
            <a:r>
              <a:rPr lang="ru-RU" sz="1600" dirty="0"/>
              <a:t> Гомельской области. Вместе с взводом успешно переправился на самодельных плотах через реку, умело распределил силы и средства и обеспечил бесперебойную связь командира батальона с плацдармом, за что был представлен к награде Героя Советского Союза.</a:t>
            </a:r>
          </a:p>
          <a:p>
            <a:r>
              <a:rPr lang="ru-RU" sz="1600" dirty="0"/>
              <a:t>После войны А. А. Белый продолжал службу в армии. С </a:t>
            </a:r>
            <a:r>
              <a:rPr lang="ru-RU" sz="1600" dirty="0">
                <a:hlinkClick r:id="rId10" tooltip="1967 год"/>
              </a:rPr>
              <a:t>1967 года</a:t>
            </a:r>
            <a:r>
              <a:rPr lang="ru-RU" sz="1600" dirty="0"/>
              <a:t> </a:t>
            </a:r>
            <a:r>
              <a:rPr lang="ru-RU" sz="1600" dirty="0">
                <a:hlinkClick r:id="rId11" tooltip="Подполковник"/>
              </a:rPr>
              <a:t>подполковник</a:t>
            </a:r>
            <a:r>
              <a:rPr lang="ru-RU" sz="1600" dirty="0"/>
              <a:t> Белый А. А. — в запасе.</a:t>
            </a:r>
          </a:p>
          <a:p>
            <a:r>
              <a:rPr lang="ru-RU" sz="1600" dirty="0"/>
              <a:t>Жил, и до ухода на заслуженный отдых работал, в городе </a:t>
            </a:r>
            <a:r>
              <a:rPr lang="ru-RU" sz="1600" dirty="0">
                <a:hlinkClick r:id="rId12" tooltip="Лобня"/>
              </a:rPr>
              <a:t>Лобня</a:t>
            </a:r>
            <a:r>
              <a:rPr lang="ru-RU" sz="1600" dirty="0"/>
              <a:t> Московской области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37131" y="548680"/>
            <a:ext cx="4742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Андрей Анисимович Белый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/>
              <a:t> </a:t>
            </a:r>
            <a:r>
              <a:rPr lang="ru-RU" dirty="0">
                <a:hlinkClick r:id="rId13" tooltip="Герой Советского Союза"/>
              </a:rPr>
              <a:t>Герой Советского Союза</a:t>
            </a:r>
            <a:r>
              <a:rPr lang="ru-RU" dirty="0"/>
              <a:t>, командир взвода связи 685-го стрелкового полка 193-й стрелковой дивизии 65-й армии Центрального фронта, </a:t>
            </a:r>
            <a:r>
              <a:rPr lang="ru-RU" dirty="0">
                <a:hlinkClick r:id="rId5" tooltip="Младший лейтенант"/>
              </a:rPr>
              <a:t>младший лейтенант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10952"/>
            <a:ext cx="1872208" cy="242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99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9 </a:t>
            </a:r>
            <a:r>
              <a:rPr lang="ru-RU" sz="2800" b="1" dirty="0"/>
              <a:t>мая 1945 года </a:t>
            </a:r>
            <a:r>
              <a:rPr lang="ru-RU" sz="2800" dirty="0"/>
              <a:t>— важный день в истории России, о котором нельзя забывать</a:t>
            </a:r>
            <a:r>
              <a:rPr lang="ru-RU" sz="2800" dirty="0" smtClean="0"/>
              <a:t>. Это день Победы в Великой Отечественной войне.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331" y="2253015"/>
            <a:ext cx="642937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97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89844"/>
            <a:ext cx="280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ходе </a:t>
            </a:r>
            <a:r>
              <a:rPr lang="ru-RU" sz="2000" dirty="0" smtClean="0"/>
              <a:t>битвы за Москву</a:t>
            </a:r>
            <a:r>
              <a:rPr lang="ru-RU" sz="2000" dirty="0"/>
              <a:t> во время </a:t>
            </a:r>
            <a:r>
              <a:rPr lang="ru-RU" sz="2000" dirty="0" smtClean="0"/>
              <a:t>Великой отечественной войны</a:t>
            </a:r>
            <a:r>
              <a:rPr lang="ru-RU" sz="2000" dirty="0"/>
              <a:t> в районе Лобни велись ожесточённые бои с противником. Посёлок </a:t>
            </a:r>
            <a:r>
              <a:rPr lang="ru-RU" sz="2000" dirty="0" smtClean="0"/>
              <a:t>Красная Поляна, </a:t>
            </a:r>
            <a:r>
              <a:rPr lang="ru-RU" sz="2000" dirty="0"/>
              <a:t>ныне входящий в черту города, стал известен как точка, где враг наиболее близко подошёл к столице. Освобождение Красной Поляны считается переломным событием битвы за Москву.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440605"/>
            <a:ext cx="4207368" cy="36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2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5337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нашем городе много памятных мест, </a:t>
            </a:r>
          </a:p>
          <a:p>
            <a:r>
              <a:rPr lang="ru-RU" sz="2400" dirty="0" smtClean="0"/>
              <a:t>которые посвящены этому великому </a:t>
            </a:r>
          </a:p>
          <a:p>
            <a:r>
              <a:rPr lang="ru-RU" sz="2400" dirty="0" smtClean="0"/>
              <a:t>событию.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41277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460" y="1628800"/>
            <a:ext cx="2702793" cy="434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795886" cy="506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350" y="555177"/>
            <a:ext cx="4530079" cy="295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07279"/>
            <a:ext cx="3472906" cy="260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76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28" y="52985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Парад Победы в г. Лобня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5004048" cy="281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84984"/>
            <a:ext cx="47431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5597538" cy="314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29000"/>
            <a:ext cx="4845272" cy="272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76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813627" cy="520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2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4392488" cy="453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36374"/>
            <a:ext cx="4499992" cy="298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403797"/>
            <a:ext cx="4264996" cy="282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0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</TotalTime>
  <Words>70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Проект «9-мая День Победы»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«9-мая День Победы»</dc:title>
  <dc:creator>Admin</dc:creator>
  <cp:lastModifiedBy>Ольга</cp:lastModifiedBy>
  <cp:revision>6</cp:revision>
  <dcterms:created xsi:type="dcterms:W3CDTF">2018-04-03T18:06:29Z</dcterms:created>
  <dcterms:modified xsi:type="dcterms:W3CDTF">2018-05-29T09:17:48Z</dcterms:modified>
</cp:coreProperties>
</file>