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4" r:id="rId18"/>
    <p:sldId id="281" r:id="rId19"/>
    <p:sldId id="279" r:id="rId20"/>
    <p:sldId id="286" r:id="rId21"/>
    <p:sldId id="287" r:id="rId22"/>
    <p:sldId id="288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1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scenarii-prazdnikov/2016/03/29/stsenariy-23-fevralya-dlya-detey-starshego-doshkolno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sovet.su/publ/190-1-0-55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556792"/>
            <a:ext cx="6048672" cy="23762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Презентация </a:t>
            </a:r>
            <a:r>
              <a:rPr lang="ru-RU" sz="32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 </a:t>
            </a:r>
            <a:r>
              <a:rPr lang="ru-RU" sz="32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теме: </a:t>
            </a:r>
            <a:br>
              <a:rPr lang="ru-RU" sz="3200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«Школа молодого бойца – будущего защитника Отечества»</a:t>
            </a:r>
            <a:endParaRPr lang="ru-RU" sz="3600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7091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На 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границе он стоит,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Враг не лезет к нам, дрожит.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 поле, иль на берегу,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Преграждает путь врагу.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600400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29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495800" cy="504056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Гусеницы, башня, пушка,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Люк открытый на верхушке.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Та машина в поле чистом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Управляется…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7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672408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Защитит он нас умело,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 парашютом между делом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Прыгнет вниз и без прикрас,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Выполнит любой приказ.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168352" cy="453650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От террористов защитит 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нас,</a:t>
            </a:r>
            <a:endParaRPr lang="ru-RU" sz="2400" dirty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Конечно же, крутой…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0" y="1628799"/>
            <a:ext cx="3754760" cy="374441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Морское дело изучает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Когда-то станет моряком.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Хоть он пока еще подросток,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Но с кораблем давно знаком.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9"/>
            <a:ext cx="453650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44416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Если ранили солдата,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Он внезапно тут как тут.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Забинтует и подлечит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Как его друзья зовут?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4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Охранять свою страну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Буду вместе с братом.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Когда вырасту, друзья,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Стану я …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8"/>
            <a:ext cx="3904280" cy="5112568"/>
          </a:xfrm>
        </p:spPr>
      </p:pic>
    </p:spTree>
    <p:extLst>
      <p:ext uri="{BB962C8B-B14F-4D97-AF65-F5344CB8AC3E}">
        <p14:creationId xmlns:p14="http://schemas.microsoft.com/office/powerpoint/2010/main" val="12507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4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«Солдатский борщ»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26" y="1470818"/>
            <a:ext cx="65631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5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«Силачи»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28800"/>
            <a:ext cx="545435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98476" y="1196752"/>
            <a:ext cx="6347048" cy="298092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Как раньше назывался праздник «День защитника Отечества»?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а) - День Красной Армии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б)- День зелёной кепки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в) - День рванного кеда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- День Красной Армии</a:t>
            </a:r>
          </a:p>
          <a:p>
            <a:pPr marL="0" indent="0">
              <a:buNone/>
            </a:pPr>
            <a:endParaRPr lang="ru-RU" sz="24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Проблема: 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Поменяйте слова местами, чтобы узнать тему классного часа.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Школа, бойца, молодого, защитника, будущего, Отечества.</a:t>
            </a:r>
            <a:endParaRPr lang="ru-RU" sz="36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27784" y="1484784"/>
            <a:ext cx="6120680" cy="3312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Расставьте слова в том порядке,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 котором начинается утро солдата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а) с зарядки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б) с подъёма и построения</a:t>
            </a:r>
          </a:p>
          <a:p>
            <a:pPr marL="0" indent="0">
              <a:buNone/>
            </a:pPr>
            <a:endParaRPr lang="ru-RU" sz="26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а) с подъёма и построения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669900"/>
                </a:solidFill>
                <a:latin typeface="Georgia" panose="02040502050405020303" pitchFamily="18" charset="0"/>
              </a:rPr>
              <a:t>б</a:t>
            </a:r>
            <a:r>
              <a:rPr lang="ru-RU" sz="26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) с зарядки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27784" y="1700808"/>
            <a:ext cx="590465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Какой 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суп  в армии солдаты готовят чаще всего на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обед?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яичница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борщ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</a:t>
            </a:r>
            <a:r>
              <a:rPr lang="ru-RU" sz="2400" dirty="0" err="1" smtClean="0">
                <a:solidFill>
                  <a:srgbClr val="669900"/>
                </a:solidFill>
                <a:latin typeface="Georgia" panose="02040502050405020303" pitchFamily="18" charset="0"/>
              </a:rPr>
              <a:t>горошница</a:t>
            </a:r>
            <a:endParaRPr lang="ru-RU" sz="2400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- борщ</a:t>
            </a:r>
            <a:endParaRPr lang="ru-RU" sz="2400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Подведём итоги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1484784"/>
            <a:ext cx="554461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Какими 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качествами должен обладать будущий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солдат?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а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смелость и храбрость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б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ум и 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смекалка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сила и мужество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) все выше перечисленные качества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rgbClr val="669900"/>
                </a:solidFill>
                <a:latin typeface="Georgia" panose="02040502050405020303" pitchFamily="18" charset="0"/>
              </a:rPr>
              <a:t>се выше перечисленные качества</a:t>
            </a:r>
            <a:endParaRPr lang="ru-RU" sz="2400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  <a:scene3d>
              <a:camera prst="obliqueBottomLeft"/>
              <a:lightRig rig="threePt" dir="t"/>
            </a:scene3d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2944"/>
            <a:ext cx="3816424" cy="45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Источники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348498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</a:rPr>
              <a:t>1.	Социальная сеть работников образования nsportal.ru  [Электронный ресурс]. </a:t>
            </a:r>
            <a:r>
              <a:rPr lang="ru-RU" dirty="0" err="1">
                <a:solidFill>
                  <a:srgbClr val="669900"/>
                </a:solidFill>
                <a:latin typeface="Georgia" panose="02040502050405020303" pitchFamily="18" charset="0"/>
              </a:rPr>
              <a:t>Незговорова</a:t>
            </a:r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</a:rPr>
              <a:t> М.С.  Сценарий 23 февраля для детей старшего дошкольного возраста -  29.03.2016, URL:  </a:t>
            </a:r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  <a:hlinkClick r:id="rId3"/>
              </a:rPr>
              <a:t>http://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  <a:hlinkClick r:id="rId3"/>
              </a:rPr>
              <a:t>nsportal.ru/detskiy-sad/scenarii-prazdnikov/2016/03/29/stsenariy-23-fevralya-dlya-detey-starshego-doshkolnogo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</a:rPr>
              <a:t>  </a:t>
            </a:r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</a:rPr>
              <a:t>2.	Pedsovet.su [Электронный ресурс]. Борщ О. Загадки на 23 февраля для мальчиков - 18.02.2015,  URL: </a:t>
            </a:r>
            <a:r>
              <a:rPr lang="ru-RU" dirty="0">
                <a:solidFill>
                  <a:srgbClr val="669900"/>
                </a:solidFill>
                <a:latin typeface="Georgia" panose="02040502050405020303" pitchFamily="18" charset="0"/>
                <a:hlinkClick r:id="rId4"/>
              </a:rPr>
              <a:t>http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  <a:hlinkClick r:id="rId4"/>
              </a:rPr>
              <a:t>://pedsovet.su/publ/190-1-0-5574</a:t>
            </a:r>
            <a:r>
              <a:rPr lang="ru-RU" dirty="0" smtClean="0">
                <a:solidFill>
                  <a:srgbClr val="669900"/>
                </a:solidFill>
                <a:latin typeface="Georgia" panose="02040502050405020303" pitchFamily="18" charset="0"/>
              </a:rPr>
              <a:t>  </a:t>
            </a:r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7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Из истории праздника 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«День защитника Отечества»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История праздника 23 февраля! День Защитника Отечества и Мифы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4231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Представление команд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401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1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«Строевая подготовка»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008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3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2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«На зарядку становись!» 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ocuments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4075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Испытание 3</a:t>
            </a:r>
            <a:b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«Самые смекалистые"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 descr="C:\Users\user\Documents\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4536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244280" cy="410445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74441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 самолете он летает,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Страну нашу охраняет.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Выполняет он приказ: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Защищая с неба нас.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5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9900"/>
                </a:solidFill>
                <a:latin typeface="Georgia" panose="02040502050405020303" pitchFamily="18" charset="0"/>
              </a:rPr>
              <a:t>Отгадай загадки о военных профессиях</a:t>
            </a:r>
            <a:endParaRPr lang="ru-RU" sz="3200" b="1" dirty="0">
              <a:solidFill>
                <a:srgbClr val="6699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Бескозырка и тельняшка,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Вьются ленты за спиной.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По полгода ходит в море,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9900"/>
                </a:solidFill>
                <a:latin typeface="Georgia" panose="02040502050405020303" pitchFamily="18" charset="0"/>
              </a:rPr>
              <a:t>Вы узнали кто такой?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536504"/>
          </a:xfrm>
        </p:spPr>
      </p:pic>
    </p:spTree>
    <p:extLst>
      <p:ext uri="{BB962C8B-B14F-4D97-AF65-F5344CB8AC3E}">
        <p14:creationId xmlns:p14="http://schemas.microsoft.com/office/powerpoint/2010/main" val="37168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381</Words>
  <Application>Microsoft Office PowerPoint</Application>
  <PresentationFormat>Экран (4:3)</PresentationFormat>
  <Paragraphs>95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по теме:  «Школа молодого бойца – будущего защитника Отечества»</vt:lpstr>
      <vt:lpstr> Проблема:  Поменяйте слова местами, чтобы узнать тему классного часа. </vt:lpstr>
      <vt:lpstr>Из истории праздника  «День защитника Отечества»</vt:lpstr>
      <vt:lpstr>Представление команд</vt:lpstr>
      <vt:lpstr>Испытание 1 «Строевая подготовка»</vt:lpstr>
      <vt:lpstr>Испытание 2 «На зарядку становись!» </vt:lpstr>
      <vt:lpstr>Испытание 3 «Самые смекалистые"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Отгадай загадки о военных профессиях</vt:lpstr>
      <vt:lpstr>Испытание 4 «Солдатский борщ»</vt:lpstr>
      <vt:lpstr>Испытание 5 «Силачи»</vt:lpstr>
      <vt:lpstr>Подведём итоги</vt:lpstr>
      <vt:lpstr>Подведём итоги</vt:lpstr>
      <vt:lpstr>Подведём итоги</vt:lpstr>
      <vt:lpstr>Подведём итоги</vt:lpstr>
      <vt:lpstr>Спасибо за внимание!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Tanya</cp:lastModifiedBy>
  <cp:revision>41</cp:revision>
  <dcterms:created xsi:type="dcterms:W3CDTF">2017-02-14T14:04:25Z</dcterms:created>
  <dcterms:modified xsi:type="dcterms:W3CDTF">2017-10-08T14:25:23Z</dcterms:modified>
</cp:coreProperties>
</file>