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67" r:id="rId17"/>
    <p:sldId id="272" r:id="rId18"/>
    <p:sldId id="274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CA204-DE75-474E-8179-87E59B46CDF6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7F015-D384-423C-B1BF-727E2E6D6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F015-D384-423C-B1BF-727E2E6D659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9C6CA11-7E3C-47B4-98D0-9F9C630EE61A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2482CA-A505-4B0C-B233-91884E961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CA11-7E3C-47B4-98D0-9F9C630EE61A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82CA-A505-4B0C-B233-91884E961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9C6CA11-7E3C-47B4-98D0-9F9C630EE61A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F2482CA-A505-4B0C-B233-91884E961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CA11-7E3C-47B4-98D0-9F9C630EE61A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2482CA-A505-4B0C-B233-91884E961A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CA11-7E3C-47B4-98D0-9F9C630EE61A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F2482CA-A505-4B0C-B233-91884E961A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9C6CA11-7E3C-47B4-98D0-9F9C630EE61A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F2482CA-A505-4B0C-B233-91884E961A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9C6CA11-7E3C-47B4-98D0-9F9C630EE61A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F2482CA-A505-4B0C-B233-91884E961A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CA11-7E3C-47B4-98D0-9F9C630EE61A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2482CA-A505-4B0C-B233-91884E961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CA11-7E3C-47B4-98D0-9F9C630EE61A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2482CA-A505-4B0C-B233-91884E961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CA11-7E3C-47B4-98D0-9F9C630EE61A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2482CA-A505-4B0C-B233-91884E961A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9C6CA11-7E3C-47B4-98D0-9F9C630EE61A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F2482CA-A505-4B0C-B233-91884E961A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9C6CA11-7E3C-47B4-98D0-9F9C630EE61A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F2482CA-A505-4B0C-B233-91884E961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90;&#1090;&#1090;\Desktop\&#1053;&#1086;&#1074;&#1072;&#1103;%20&#1087;&#1072;&#1087;&#1082;&#1072;\Golosa_ptic_-_Kukushka_obyknovennaja_(iPlayer.fm).mp3" TargetMode="Externa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90;&#1090;&#1090;\Desktop\&#1053;&#1086;&#1074;&#1072;&#1103;%20&#1087;&#1072;&#1087;&#1082;&#1072;\&#1047;&#1074;&#1091;&#1082;&#1080;%20&#1076;&#1083;&#1103;%20&#1076;&#1086;&#1089;&#1090;&#1072;&#1074;&#1072;&#1085;&#1080;&#1103;%20&#1089;&#1086;&#1089;&#1077;&#1076;&#1077;&#1081;%20-%20&#1050;&#1088;&#1080;&#1082;%20&#1087;&#1077;&#1090;&#1091;&#1093;&#1072;.mp3" TargetMode="Externa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90;&#1090;&#1090;\Desktop\&#1053;&#1086;&#1074;&#1072;&#1103;%20&#1087;&#1072;&#1087;&#1082;&#1072;\Golosa_ptic_-_Utka-kryakva_(iPlayer.fm).mp3" TargetMode="Externa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90;&#1090;&#1090;\Desktop\&#1053;&#1086;&#1074;&#1072;&#1103;%20&#1087;&#1072;&#1087;&#1082;&#1072;\Golosa_ptic_-_Seryj_gus_(iPlayer.fm).mp3" TargetMode="Externa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90;&#1090;&#1090;\Desktop\&#1053;&#1086;&#1074;&#1072;&#1103;%20&#1087;&#1072;&#1087;&#1082;&#1072;\Golosa_ptic_-_Vorobej_domovyj_(iPlayer.fm).mp3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90;&#1090;&#1090;\Desktop\&#1053;&#1086;&#1074;&#1072;&#1103;%20&#1087;&#1072;&#1087;&#1082;&#1072;\Golosa_ptic_-_Bolshaya_Sinica_(iPlayer.fm).mp3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90;&#1090;&#1090;\Desktop\&#1053;&#1086;&#1074;&#1072;&#1103;%20&#1087;&#1072;&#1087;&#1082;&#1072;\Golosa_ptic_-_Snegir_(iPlayer.fm)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90;&#1090;&#1090;\Desktop\&#1053;&#1086;&#1074;&#1072;&#1103;%20&#1087;&#1072;&#1087;&#1082;&#1072;\Golosa_ptic_-_Derevenskaya_lastochka_(iPlayer.fm).mp3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90;&#1090;&#1090;\Desktop\&#1053;&#1086;&#1074;&#1072;&#1103;%20&#1087;&#1072;&#1087;&#1082;&#1072;\Golosa_ptic_-_Polevoj_zhavoronok_(iPlayer.fm).mp3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90;&#1090;&#1090;\Desktop\&#1053;&#1086;&#1074;&#1072;&#1103;%20&#1087;&#1072;&#1087;&#1082;&#1072;\Golosa_ptic_-_solovinaya_trel_(iPlayer.fm).mp3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90;&#1090;&#1090;\Desktop\&#1053;&#1086;&#1074;&#1072;&#1103;%20&#1087;&#1072;&#1087;&#1082;&#1072;\golosa_ptic_-_seraya_vorona_(iPlayer.fm).mp3" TargetMode="Externa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90;&#1090;&#1090;\Desktop\&#1053;&#1086;&#1074;&#1072;&#1103;%20&#1087;&#1072;&#1087;&#1082;&#1072;\Golosa_ptic_-_Ushastaya_sova_Asio_otus_(iPlayer.fm).mp3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2200" y="1571612"/>
            <a:ext cx="6477000" cy="2286016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Птицы нашего двора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4929199"/>
            <a:ext cx="6705600" cy="100013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Составила воспитатель 3б класса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ГБОУ АО «Вычегодская СКОШИ»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Тарасова Вера Сергеевна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Куку</a:t>
            </a:r>
            <a:r>
              <a:rPr lang="ru-RU" sz="4800" dirty="0" err="1" smtClean="0">
                <a:latin typeface="Constantia"/>
                <a:cs typeface="Times New Roman" pitchFamily="18" charset="0"/>
              </a:rPr>
              <a:t>́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шка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Golosa_ptic_-_Kukushka_obyknovennaja_(iPlayer.fm).mp3">
            <a:hlinkClick r:id="" action="ppaction://media"/>
          </p:cNvPr>
          <p:cNvPicPr>
            <a:picLocks noGrp="1" noRot="1" noChangeAspect="1"/>
          </p:cNvPicPr>
          <p:nvPr>
            <p:ph sz="quarter"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429625" y="285750"/>
            <a:ext cx="304800" cy="304800"/>
          </a:xfrm>
          <a:prstGeom prst="rect">
            <a:avLst/>
          </a:prstGeom>
        </p:spPr>
      </p:pic>
      <p:pic>
        <p:nvPicPr>
          <p:cNvPr id="13314" name="Picture 2" descr="https://im3-tub-ru.yandex.net/i?id=b23e62f24904ebeb344f463898d8f34e&amp;n=33&amp;h=190&amp;w=2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785926"/>
            <a:ext cx="6303820" cy="4810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/>
          <a:lstStyle/>
          <a:p>
            <a:pPr algn="ctr"/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Пету</a:t>
            </a:r>
            <a:r>
              <a:rPr lang="ru-RU" sz="4800" dirty="0" err="1" smtClean="0">
                <a:latin typeface="Constantia"/>
                <a:cs typeface="Times New Roman" pitchFamily="18" charset="0"/>
              </a:rPr>
              <a:t>́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Звуки для доставания соседей - Крик петуха.mp3">
            <a:hlinkClick r:id="" action="ppaction://media"/>
          </p:cNvPr>
          <p:cNvPicPr>
            <a:picLocks noGrp="1" noRot="1" noChangeAspect="1"/>
          </p:cNvPicPr>
          <p:nvPr>
            <p:ph sz="quarter"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358188" y="428625"/>
            <a:ext cx="304800" cy="304800"/>
          </a:xfrm>
          <a:prstGeom prst="rect">
            <a:avLst/>
          </a:prstGeom>
        </p:spPr>
      </p:pic>
      <p:pic>
        <p:nvPicPr>
          <p:cNvPr id="14338" name="Picture 2" descr="http://img-fotki.yandex.ru/get/6201/79855262.2df/0_80c97_7adf807e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428736"/>
            <a:ext cx="6286544" cy="524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/>
          <a:lstStyle/>
          <a:p>
            <a:pPr algn="ctr"/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4800" dirty="0" err="1" smtClean="0">
                <a:latin typeface="Constantia"/>
                <a:cs typeface="Times New Roman" pitchFamily="18" charset="0"/>
              </a:rPr>
              <a:t>́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луб</a:t>
            </a:r>
            <a:r>
              <a:rPr lang="ru-RU" sz="4800" dirty="0" err="1" smtClean="0">
                <a:latin typeface="Constantia"/>
                <a:cs typeface="Times New Roman" pitchFamily="18" charset="0"/>
              </a:rPr>
              <a:t>̄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nzbirdsonline.org.nz/sites/all/files/FeralPige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800" dirty="0" err="1" smtClean="0">
                <a:latin typeface="Constantia"/>
                <a:cs typeface="Times New Roman" pitchFamily="18" charset="0"/>
              </a:rPr>
              <a:t>́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тка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Golosa_ptic_-_Utka-kryakva_(iPlayer.fm).mp3">
            <a:hlinkClick r:id="" action="ppaction://media"/>
          </p:cNvPr>
          <p:cNvPicPr>
            <a:picLocks noGrp="1" noRot="1" noChangeAspect="1"/>
          </p:cNvPicPr>
          <p:nvPr>
            <p:ph sz="quarter"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429625" y="500063"/>
            <a:ext cx="304800" cy="304800"/>
          </a:xfrm>
          <a:prstGeom prst="rect">
            <a:avLst/>
          </a:prstGeom>
        </p:spPr>
      </p:pic>
      <p:pic>
        <p:nvPicPr>
          <p:cNvPr id="26626" name="Picture 2" descr="https://im3-tub-ru.yandex.net/i?id=e642d392fb6079f3311d07eeeb8ea6b7&amp;n=33&amp;h=190&amp;w=2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785926"/>
            <a:ext cx="6214837" cy="466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Ку</a:t>
            </a:r>
            <a:r>
              <a:rPr lang="ru-RU" sz="4800" dirty="0" err="1" smtClean="0">
                <a:latin typeface="Constantia"/>
                <a:cs typeface="Times New Roman" pitchFamily="18" charset="0"/>
              </a:rPr>
              <a:t>́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рица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http://www.funlib.ru/cimg/2014/101902/59340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7143750" cy="4991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Гусь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Golosa_ptic_-_Seryj_gus_(iPlayer.fm).mp3">
            <a:hlinkClick r:id="" action="ppaction://media"/>
          </p:cNvPr>
          <p:cNvPicPr>
            <a:picLocks noGrp="1" noRot="1" noChangeAspect="1"/>
          </p:cNvPicPr>
          <p:nvPr>
            <p:ph sz="quarter"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358188" y="500063"/>
            <a:ext cx="304800" cy="304800"/>
          </a:xfrm>
          <a:prstGeom prst="rect">
            <a:avLst/>
          </a:prstGeom>
        </p:spPr>
      </p:pic>
      <p:pic>
        <p:nvPicPr>
          <p:cNvPr id="53250" name="Picture 2" descr="https://im2-tub-ru.yandex.net/i?id=cf3bf58d5da1162b8671ed4780fed2c3&amp;n=33&amp;h=190&amp;w=28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785926"/>
            <a:ext cx="6749742" cy="4452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живу</a:t>
            </a:r>
            <a:r>
              <a:rPr lang="ru-RU" dirty="0" err="1" smtClean="0">
                <a:latin typeface="Constantia"/>
                <a:cs typeface="Times New Roman" pitchFamily="18" charset="0"/>
              </a:rPr>
              <a:t>́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пти</a:t>
            </a:r>
            <a:r>
              <a:rPr lang="ru-RU" dirty="0" err="1" smtClean="0">
                <a:latin typeface="Constantia"/>
                <a:cs typeface="Times New Roman" pitchFamily="18" charset="0"/>
              </a:rPr>
              <a:t>́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лесу</a:t>
            </a:r>
            <a:r>
              <a:rPr lang="ru-RU" dirty="0" smtClean="0">
                <a:latin typeface="Constantia"/>
                <a:cs typeface="Times New Roman" pitchFamily="18" charset="0"/>
              </a:rPr>
              <a:t>́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ru-RU" dirty="0" smtClean="0">
                <a:latin typeface="Constantia"/>
                <a:cs typeface="Times New Roman" pitchFamily="18" charset="0"/>
              </a:rPr>
              <a:t>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дво</a:t>
            </a:r>
            <a:r>
              <a:rPr lang="ru-RU" dirty="0" err="1" smtClean="0">
                <a:latin typeface="Constantia"/>
                <a:cs typeface="Times New Roman" pitchFamily="18" charset="0"/>
              </a:rPr>
              <a:t>̄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</a:t>
            </a:r>
            <a:r>
              <a:rPr lang="ru-RU" dirty="0" smtClean="0">
                <a:latin typeface="Constantia"/>
                <a:cs typeface="Times New Roman" pitchFamily="18" charset="0"/>
              </a:rPr>
              <a:t>́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dirty="0" err="1" smtClean="0">
                <a:latin typeface="Constantia"/>
                <a:cs typeface="Times New Roman" pitchFamily="18" charset="0"/>
              </a:rPr>
              <a:t>́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4578" name="Picture 2" descr="https://im3-tub-ru.yandex.net/i?id=e45c62c895d8ba01145c7b454b6a3024&amp;n=33&amp;h=190&amp;w=2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357298"/>
            <a:ext cx="2600325" cy="1809751"/>
          </a:xfrm>
          <a:prstGeom prst="rect">
            <a:avLst/>
          </a:prstGeom>
          <a:noFill/>
        </p:spPr>
      </p:pic>
      <p:pic>
        <p:nvPicPr>
          <p:cNvPr id="24580" name="Picture 4" descr="https://im3-tub-ru.yandex.net/i?id=613b020587729a6e2c3a769757d78956&amp;n=33&amp;h=190&amp;w=2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000372"/>
            <a:ext cx="2409825" cy="1809751"/>
          </a:xfrm>
          <a:prstGeom prst="rect">
            <a:avLst/>
          </a:prstGeom>
          <a:noFill/>
        </p:spPr>
      </p:pic>
      <p:pic>
        <p:nvPicPr>
          <p:cNvPr id="24582" name="Picture 6" descr="http://gaden.com.ua/uploads/news8/1357429001_ptics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14818"/>
            <a:ext cx="3171825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Пти</a:t>
            </a:r>
            <a:r>
              <a:rPr lang="ru-RU" sz="4800" dirty="0" err="1" smtClean="0">
                <a:latin typeface="Constantia"/>
                <a:cs typeface="Times New Roman" pitchFamily="18" charset="0"/>
              </a:rPr>
              <a:t>́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цы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3600" dirty="0" err="1" smtClean="0">
                <a:latin typeface="Constantia"/>
                <a:cs typeface="Times New Roman" pitchFamily="18" charset="0"/>
              </a:rPr>
              <a:t>̄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3600" dirty="0" err="1" smtClean="0">
                <a:latin typeface="Constantia"/>
                <a:cs typeface="Times New Roman" pitchFamily="18" charset="0"/>
              </a:rPr>
              <a:t>́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шние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Лесны</a:t>
            </a:r>
            <a:r>
              <a:rPr lang="ru-RU" sz="3600" dirty="0" err="1" smtClean="0">
                <a:latin typeface="Constantia"/>
                <a:cs typeface="Times New Roman" pitchFamily="18" charset="0"/>
              </a:rPr>
              <a:t>́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Дво</a:t>
            </a:r>
            <a:r>
              <a:rPr lang="ru-RU" sz="3600" dirty="0" err="1" smtClean="0">
                <a:latin typeface="Constantia"/>
                <a:cs typeface="Times New Roman" pitchFamily="18" charset="0"/>
              </a:rPr>
              <a:t>̄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3600" dirty="0" err="1" smtClean="0">
                <a:latin typeface="Constantia"/>
                <a:cs typeface="Times New Roman" pitchFamily="18" charset="0"/>
              </a:rPr>
              <a:t>́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вые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Назо</a:t>
            </a:r>
            <a:r>
              <a:rPr lang="ru-RU" sz="3600" dirty="0" err="1" smtClean="0">
                <a:latin typeface="Constantia"/>
                <a:cs typeface="Times New Roman" pitchFamily="18" charset="0"/>
              </a:rPr>
              <a:t>̄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3600" dirty="0" err="1" smtClean="0">
                <a:latin typeface="Constantia"/>
                <a:cs typeface="Times New Roman" pitchFamily="18" charset="0"/>
              </a:rPr>
              <a:t>́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приме</a:t>
            </a:r>
            <a:r>
              <a:rPr lang="ru-RU" sz="3600" dirty="0" err="1" smtClean="0">
                <a:latin typeface="Constantia"/>
                <a:cs typeface="Times New Roman" pitchFamily="18" charset="0"/>
              </a:rPr>
              <a:t>́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6" name="Picture 4" descr="http://www.tenaflyguy.com/confused-smil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928802"/>
            <a:ext cx="2460512" cy="3038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857232"/>
            <a:ext cx="7715304" cy="5786478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выходим с вами в лес.   (Маршируем на месте).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Сколько здесь вокруг чудес!              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(Удивились, развели руками).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Посмотрели вправо, влево    (Наклоны вправо, влево).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Наклонились и присели.   (Наклон вниз, приседание).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тропинке побежим,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 лужайки добежим.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(Бег на месте).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лужайке, на лужайке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попрыгаем как зайки.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(Прыжки на месте на обеих ногах).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лужайке, на лужайке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попрыгаем как зайки.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(Прыжки на месте на обеих ногах).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На месте стой, «раз-два». Мы «пришли домой» и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продолжаем говорить о птицах.</a:t>
            </a:r>
          </a:p>
          <a:p>
            <a:endParaRPr lang="ru-RU" sz="2800" dirty="0"/>
          </a:p>
        </p:txBody>
      </p:sp>
      <p:pic>
        <p:nvPicPr>
          <p:cNvPr id="17410" name="Picture 2" descr="http://www.edu54.ru/sites/default/files/userfiles/image/0_1ba94_659ffa18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143248"/>
            <a:ext cx="3214678" cy="2411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dirty="0" smtClean="0">
                <a:latin typeface="Constantia"/>
                <a:cs typeface="Times New Roman" pitchFamily="18" charset="0"/>
              </a:rPr>
              <a:t>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dirty="0" err="1" smtClean="0">
                <a:latin typeface="Constantia"/>
                <a:cs typeface="Times New Roman" pitchFamily="18" charset="0"/>
              </a:rPr>
              <a:t>̄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слу</a:t>
            </a:r>
            <a:r>
              <a:rPr lang="ru-RU" dirty="0" err="1" smtClean="0">
                <a:latin typeface="Constantia"/>
                <a:cs typeface="Times New Roman" pitchFamily="18" charset="0"/>
              </a:rPr>
              <a:t>́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угада</a:t>
            </a:r>
            <a:r>
              <a:rPr lang="ru-RU" dirty="0" err="1" smtClean="0">
                <a:latin typeface="Constantia"/>
                <a:cs typeface="Times New Roman" pitchFamily="18" charset="0"/>
              </a:rPr>
              <a:t>́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Запо</a:t>
            </a:r>
            <a:r>
              <a:rPr lang="ru-RU" sz="4000" dirty="0" err="1" smtClean="0">
                <a:latin typeface="Constantia"/>
                <a:cs typeface="Times New Roman" pitchFamily="18" charset="0"/>
              </a:rPr>
              <a:t>́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мни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4000" dirty="0" err="1" smtClean="0">
                <a:latin typeface="Constantia"/>
                <a:cs typeface="Times New Roman" pitchFamily="18" charset="0"/>
              </a:rPr>
              <a:t>̄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sz="4000" dirty="0" err="1" smtClean="0">
                <a:latin typeface="Constantia"/>
                <a:cs typeface="Times New Roman" pitchFamily="18" charset="0"/>
              </a:rPr>
              <a:t>̄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4000" dirty="0" smtClean="0">
                <a:latin typeface="Constantia"/>
                <a:cs typeface="Times New Roman" pitchFamily="18" charset="0"/>
              </a:rPr>
              <a:t>́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птиц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Угада</a:t>
            </a:r>
            <a:r>
              <a:rPr lang="ru-RU" sz="4000" dirty="0" err="1" smtClean="0">
                <a:latin typeface="Constantia"/>
                <a:cs typeface="Times New Roman" pitchFamily="18" charset="0"/>
              </a:rPr>
              <a:t>́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чей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4000" dirty="0" err="1" smtClean="0">
                <a:latin typeface="Constantia"/>
                <a:cs typeface="Times New Roman" pitchFamily="18" charset="0"/>
              </a:rPr>
              <a:t>́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sz="4000" dirty="0" smtClean="0">
                <a:latin typeface="Constantia"/>
                <a:cs typeface="Times New Roman" pitchFamily="18" charset="0"/>
              </a:rPr>
              <a:t>̄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4000" dirty="0" err="1" smtClean="0">
                <a:latin typeface="Constantia"/>
                <a:cs typeface="Times New Roman" pitchFamily="18" charset="0"/>
              </a:rPr>
              <a:t>́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sz="4000" dirty="0" err="1" smtClean="0">
                <a:latin typeface="Constantia"/>
                <a:cs typeface="Times New Roman" pitchFamily="18" charset="0"/>
              </a:rPr>
              <a:t>̄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https://im0-tub-ru.yandex.net/i?id=2aa9c89ec405d20bc45b9ff89cf5376d&amp;n=33&amp;h=190&amp;w=2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785926"/>
            <a:ext cx="1924050" cy="1809751"/>
          </a:xfrm>
          <a:prstGeom prst="rect">
            <a:avLst/>
          </a:prstGeom>
          <a:noFill/>
        </p:spPr>
      </p:pic>
      <p:pic>
        <p:nvPicPr>
          <p:cNvPr id="55300" name="Picture 4" descr="https://im1-tub-ru.yandex.net/i?id=90f2e1e7e3f9807e6afbdc1f3a2a2504&amp;n=33&amp;h=190&amp;w=1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572008"/>
            <a:ext cx="1895475" cy="1809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ru-RU" sz="4800" dirty="0" err="1" smtClean="0">
                <a:latin typeface="Constantia"/>
                <a:cs typeface="Times New Roman" pitchFamily="18" charset="0"/>
              </a:rPr>
              <a:t>̄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4800" dirty="0" err="1" smtClean="0">
                <a:latin typeface="Constantia"/>
                <a:cs typeface="Times New Roman" pitchFamily="18" charset="0"/>
              </a:rPr>
              <a:t>̄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ru-RU" sz="4800" dirty="0" err="1" smtClean="0">
                <a:latin typeface="Constantia"/>
                <a:cs typeface="Times New Roman" pitchFamily="18" charset="0"/>
              </a:rPr>
              <a:t>́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Golosa_ptic_-_Vorobej_domovyj_(iPlayer.fm).mp3">
            <a:hlinkClick r:id="" action="ppaction://media"/>
          </p:cNvPr>
          <p:cNvPicPr>
            <a:picLocks noGrp="1" noRot="1" noChangeAspect="1"/>
          </p:cNvPicPr>
          <p:nvPr>
            <p:ph sz="quarter"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358188" y="642938"/>
            <a:ext cx="304800" cy="304800"/>
          </a:xfrm>
          <a:prstGeom prst="rect">
            <a:avLst/>
          </a:prstGeom>
        </p:spPr>
      </p:pic>
      <p:pic>
        <p:nvPicPr>
          <p:cNvPr id="1026" name="Picture 2" descr="http://lasto4ka.ucoz.net/novosti-0/sparro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928802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Нарису</a:t>
            </a:r>
            <a:r>
              <a:rPr lang="ru-RU" dirty="0" err="1" smtClean="0">
                <a:latin typeface="Constantia"/>
                <a:cs typeface="Times New Roman" pitchFamily="18" charset="0"/>
              </a:rPr>
              <a:t>́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пти</a:t>
            </a:r>
            <a:r>
              <a:rPr lang="ru-RU" dirty="0" err="1" smtClean="0">
                <a:latin typeface="Constantia"/>
                <a:cs typeface="Times New Roman" pitchFamily="18" charset="0"/>
              </a:rPr>
              <a:t>́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Ту</a:t>
            </a:r>
            <a:r>
              <a:rPr lang="ru-RU" sz="3600" dirty="0" err="1" smtClean="0">
                <a:latin typeface="Constantia"/>
                <a:cs typeface="Times New Roman" pitchFamily="18" charset="0"/>
              </a:rPr>
              <a:t>́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sz="3600" dirty="0" err="1" smtClean="0">
                <a:latin typeface="Constantia"/>
                <a:cs typeface="Times New Roman" pitchFamily="18" charset="0"/>
              </a:rPr>
              <a:t>̄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вище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3600" dirty="0" err="1" smtClean="0">
                <a:latin typeface="Constantia"/>
                <a:cs typeface="Times New Roman" pitchFamily="18" charset="0"/>
              </a:rPr>
              <a:t>́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sz="3600" dirty="0" err="1" smtClean="0">
                <a:latin typeface="Constantia"/>
                <a:cs typeface="Times New Roman" pitchFamily="18" charset="0"/>
              </a:rPr>
              <a:t>̄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ву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Кры</a:t>
            </a:r>
            <a:r>
              <a:rPr lang="ru-RU" sz="3600" dirty="0" err="1" smtClean="0">
                <a:latin typeface="Constantia"/>
                <a:cs typeface="Times New Roman" pitchFamily="18" charset="0"/>
              </a:rPr>
              <a:t>́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лья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Лапы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закры</a:t>
            </a:r>
            <a:r>
              <a:rPr lang="ru-RU" dirty="0" err="1" smtClean="0">
                <a:latin typeface="Constantia"/>
                <a:cs typeface="Times New Roman" pitchFamily="18" charset="0"/>
              </a:rPr>
              <a:t>́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глаза</a:t>
            </a:r>
            <a:r>
              <a:rPr lang="ru-RU" dirty="0" err="1" smtClean="0">
                <a:latin typeface="Constantia"/>
                <a:cs typeface="Times New Roman" pitchFamily="18" charset="0"/>
              </a:rPr>
              <a:t>́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 descr="http://static8.depositphotos.com/1007989/894/i/950/depositphotos_8943040-Laughing-Smil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785926"/>
            <a:ext cx="4071966" cy="2843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23076"/>
          </a:xfrm>
        </p:spPr>
        <p:txBody>
          <a:bodyPr>
            <a:normAutofit/>
          </a:bodyPr>
          <a:lstStyle/>
          <a:p>
            <a:pPr algn="ctr"/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Спаси</a:t>
            </a:r>
            <a:r>
              <a:rPr lang="ru-RU" sz="5400" dirty="0" err="1" smtClean="0">
                <a:latin typeface="Constantia"/>
                <a:cs typeface="Times New Roman" pitchFamily="18" charset="0"/>
              </a:rPr>
              <a:t>́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5400" dirty="0" smtClean="0">
                <a:latin typeface="Constantia"/>
                <a:cs typeface="Times New Roman" pitchFamily="18" charset="0"/>
              </a:rPr>
              <a:t>̄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хо</a:t>
            </a:r>
            <a:r>
              <a:rPr lang="ru-RU" sz="5400" dirty="0" err="1" smtClean="0">
                <a:latin typeface="Constantia"/>
                <a:cs typeface="Times New Roman" pitchFamily="18" charset="0"/>
              </a:rPr>
              <a:t>̄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5400" dirty="0" err="1" smtClean="0">
                <a:latin typeface="Constantia"/>
                <a:cs typeface="Times New Roman" pitchFamily="18" charset="0"/>
              </a:rPr>
              <a:t>́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шую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рабо</a:t>
            </a:r>
            <a:r>
              <a:rPr lang="ru-RU" sz="5400" dirty="0" err="1" smtClean="0">
                <a:latin typeface="Constantia"/>
                <a:cs typeface="Times New Roman" pitchFamily="18" charset="0"/>
              </a:rPr>
              <a:t>́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ту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!!!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43182"/>
            <a:ext cx="7239000" cy="38125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0420" name="Picture 4" descr="http://sg.uploads.ru/t/QRI0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496"/>
            <a:ext cx="4915594" cy="3571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Сини</a:t>
            </a:r>
            <a:r>
              <a:rPr lang="ru-RU" sz="4800" dirty="0" err="1" smtClean="0">
                <a:latin typeface="Constantia"/>
                <a:cs typeface="Times New Roman" pitchFamily="18" charset="0"/>
              </a:rPr>
              <a:t>́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ца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Golosa_ptic_-_Bolshaya_Sinica_(iPlayer.fm).mp3">
            <a:hlinkClick r:id="" action="ppaction://media"/>
          </p:cNvPr>
          <p:cNvPicPr>
            <a:picLocks noGrp="1" noRot="1" noChangeAspect="1"/>
          </p:cNvPicPr>
          <p:nvPr>
            <p:ph sz="quarter"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429625" y="428625"/>
            <a:ext cx="304800" cy="304800"/>
          </a:xfrm>
          <a:prstGeom prst="rect">
            <a:avLst/>
          </a:prstGeom>
        </p:spPr>
      </p:pic>
      <p:pic>
        <p:nvPicPr>
          <p:cNvPr id="6146" name="Picture 2" descr="https://im2-tub-ru.yandex.net/i?id=0dc00a380f0065a4885d41ff3247d5d3&amp;n=33&amp;h=190&amp;w=2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2143116"/>
            <a:ext cx="5357850" cy="4007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9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Снеги</a:t>
            </a:r>
            <a:r>
              <a:rPr lang="ru-RU" sz="4800" dirty="0" err="1" smtClean="0">
                <a:latin typeface="Constantia"/>
                <a:cs typeface="Times New Roman" pitchFamily="18" charset="0"/>
              </a:rPr>
              <a:t>́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рь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galereika.org/_ph/156/1057852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736"/>
            <a:ext cx="7143800" cy="5250694"/>
          </a:xfrm>
          <a:prstGeom prst="rect">
            <a:avLst/>
          </a:prstGeom>
          <a:noFill/>
        </p:spPr>
      </p:pic>
      <p:pic>
        <p:nvPicPr>
          <p:cNvPr id="6" name="Golosa_ptic_-_Snegir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sz="4800" dirty="0" err="1" smtClean="0">
                <a:latin typeface="Constantia"/>
                <a:cs typeface="Times New Roman" pitchFamily="18" charset="0"/>
              </a:rPr>
              <a:t>́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сто</a:t>
            </a:r>
            <a:r>
              <a:rPr lang="ru-RU" sz="4800" dirty="0" err="1" smtClean="0">
                <a:latin typeface="Constantia"/>
                <a:cs typeface="Times New Roman" pitchFamily="18" charset="0"/>
              </a:rPr>
              <a:t>̄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чка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Golosa_ptic_-_Derevenskaya_lastochka_(iPlayer.fm).mp3">
            <a:hlinkClick r:id="" action="ppaction://media"/>
          </p:cNvPr>
          <p:cNvPicPr>
            <a:picLocks noGrp="1" noRot="1" noChangeAspect="1"/>
          </p:cNvPicPr>
          <p:nvPr>
            <p:ph sz="quarter"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358188" y="285750"/>
            <a:ext cx="304800" cy="304800"/>
          </a:xfrm>
          <a:prstGeom prst="rect">
            <a:avLst/>
          </a:prstGeom>
        </p:spPr>
      </p:pic>
      <p:pic>
        <p:nvPicPr>
          <p:cNvPr id="8194" name="Picture 2" descr="http://kidskaraoke.ucoz.ru/_vi/4/115343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3116"/>
            <a:ext cx="7620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Жа</a:t>
            </a:r>
            <a:r>
              <a:rPr lang="ru-RU" sz="4800" dirty="0" err="1" smtClean="0">
                <a:latin typeface="Constantia"/>
                <a:cs typeface="Times New Roman" pitchFamily="18" charset="0"/>
              </a:rPr>
              <a:t>́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ru-RU" sz="4800" dirty="0" err="1" smtClean="0">
                <a:latin typeface="Constantia"/>
                <a:cs typeface="Times New Roman" pitchFamily="18" charset="0"/>
              </a:rPr>
              <a:t>̄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4800" dirty="0" err="1" smtClean="0">
                <a:latin typeface="Constantia"/>
                <a:cs typeface="Times New Roman" pitchFamily="18" charset="0"/>
              </a:rPr>
              <a:t>̄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ru-RU" sz="4800" dirty="0" err="1" smtClean="0">
                <a:latin typeface="Constantia"/>
                <a:cs typeface="Times New Roman" pitchFamily="18" charset="0"/>
              </a:rPr>
              <a:t>̄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Golosa_ptic_-_Polevoj_zhavoronok_(iPlayer.fm).mp3">
            <a:hlinkClick r:id="" action="ppaction://media"/>
          </p:cNvPr>
          <p:cNvPicPr>
            <a:picLocks noGrp="1" noRot="1" noChangeAspect="1"/>
          </p:cNvPicPr>
          <p:nvPr>
            <p:ph sz="quarter"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429625" y="500063"/>
            <a:ext cx="304800" cy="304800"/>
          </a:xfrm>
          <a:prstGeom prst="rect">
            <a:avLst/>
          </a:prstGeom>
        </p:spPr>
      </p:pic>
      <p:pic>
        <p:nvPicPr>
          <p:cNvPr id="9218" name="Picture 2" descr="http://fs.nashaucheba.ru/tw_files2/urls_3/1368/d-1367489/img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571612"/>
            <a:ext cx="6786610" cy="5089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pPr algn="ctr"/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sz="4800" dirty="0" err="1" smtClean="0">
                <a:latin typeface="Constantia"/>
                <a:cs typeface="Times New Roman" pitchFamily="18" charset="0"/>
              </a:rPr>
              <a:t>̄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sz="4800" dirty="0" err="1" smtClean="0">
                <a:latin typeface="Constantia"/>
                <a:cs typeface="Times New Roman" pitchFamily="18" charset="0"/>
              </a:rPr>
              <a:t>̄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ве</a:t>
            </a:r>
            <a:r>
              <a:rPr lang="ru-RU" sz="4800" dirty="0" err="1" smtClean="0">
                <a:latin typeface="Constantia"/>
                <a:cs typeface="Times New Roman" pitchFamily="18" charset="0"/>
              </a:rPr>
              <a:t>́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Golosa_ptic_-_solovinaya_trel_(iPlayer.fm).mp3">
            <a:hlinkClick r:id="" action="ppaction://media"/>
          </p:cNvPr>
          <p:cNvPicPr>
            <a:picLocks noGrp="1" noRot="1" noChangeAspect="1"/>
          </p:cNvPicPr>
          <p:nvPr>
            <p:ph sz="quarter"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501063" y="500063"/>
            <a:ext cx="304800" cy="304800"/>
          </a:xfrm>
          <a:prstGeom prst="rect">
            <a:avLst/>
          </a:prstGeom>
        </p:spPr>
      </p:pic>
      <p:pic>
        <p:nvPicPr>
          <p:cNvPr id="10244" name="Picture 4" descr="http://www.rbcu.ru/upload/iblock/f19/IMG_82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357298"/>
            <a:ext cx="7215238" cy="5315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5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ru-RU" sz="4400" dirty="0" err="1" smtClean="0">
                <a:latin typeface="Constantia"/>
                <a:cs typeface="Times New Roman" pitchFamily="18" charset="0"/>
              </a:rPr>
              <a:t>̄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4400" dirty="0" err="1" smtClean="0">
                <a:latin typeface="Constantia"/>
                <a:cs typeface="Times New Roman" pitchFamily="18" charset="0"/>
              </a:rPr>
              <a:t>́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golosa_ptic_-_seraya_vorona_(iPlayer.fm).mp3">
            <a:hlinkClick r:id="" action="ppaction://media"/>
          </p:cNvPr>
          <p:cNvPicPr>
            <a:picLocks noGrp="1" noRot="1" noChangeAspect="1"/>
          </p:cNvPicPr>
          <p:nvPr>
            <p:ph sz="quarter"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358188" y="428625"/>
            <a:ext cx="304800" cy="304800"/>
          </a:xfrm>
          <a:prstGeom prst="rect">
            <a:avLst/>
          </a:prstGeom>
        </p:spPr>
      </p:pic>
      <p:pic>
        <p:nvPicPr>
          <p:cNvPr id="11266" name="Picture 2" descr="https://im2-tub-ru.yandex.net/i?id=03a4cf43bc75d6d1e2eb2d41a07790cf&amp;n=33&amp;h=190&amp;w=2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714488"/>
            <a:ext cx="6702012" cy="4916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sz="4800" dirty="0" err="1" smtClean="0">
                <a:latin typeface="Constantia"/>
                <a:cs typeface="Times New Roman" pitchFamily="18" charset="0"/>
              </a:rPr>
              <a:t>̄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4800" dirty="0" smtClean="0">
                <a:latin typeface="Constantia"/>
                <a:cs typeface="Times New Roman" pitchFamily="18" charset="0"/>
              </a:rPr>
              <a:t>́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Golosa_ptic_-_Ushastaya_sova_Asio_otus_(iPlayer.fm).mp3">
            <a:hlinkClick r:id="" action="ppaction://media"/>
          </p:cNvPr>
          <p:cNvPicPr>
            <a:picLocks noGrp="1" noRot="1" noChangeAspect="1"/>
          </p:cNvPicPr>
          <p:nvPr>
            <p:ph sz="quarter"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358188" y="357188"/>
            <a:ext cx="304800" cy="304800"/>
          </a:xfrm>
          <a:prstGeom prst="rect">
            <a:avLst/>
          </a:prstGeom>
        </p:spPr>
      </p:pic>
      <p:pic>
        <p:nvPicPr>
          <p:cNvPr id="12290" name="Picture 2" descr="https://im0-tub-ru.yandex.net/i?id=97809e5c14dee65ac2101091021c510d&amp;n=33&amp;h=190&amp;w=3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071678"/>
            <a:ext cx="6759516" cy="4238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135</TotalTime>
  <Words>238</Words>
  <Application>Microsoft Office PowerPoint</Application>
  <PresentationFormat>Экран (4:3)</PresentationFormat>
  <Paragraphs>59</Paragraphs>
  <Slides>21</Slides>
  <Notes>1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Обычная</vt:lpstr>
      <vt:lpstr>Птицы нашего двора</vt:lpstr>
      <vt:lpstr>Во̄ро̄бе́й</vt:lpstr>
      <vt:lpstr>Сини́ца</vt:lpstr>
      <vt:lpstr>Снеги́рь</vt:lpstr>
      <vt:lpstr>Ла́сто̄чка</vt:lpstr>
      <vt:lpstr>Жа́во̄ро̄но̄к</vt:lpstr>
      <vt:lpstr>Со̄ло̄ве́й</vt:lpstr>
      <vt:lpstr>Во̄ро́на</vt:lpstr>
      <vt:lpstr>Со̄ва́</vt:lpstr>
      <vt:lpstr>Куку́шка</vt:lpstr>
      <vt:lpstr>Пету́х</vt:lpstr>
      <vt:lpstr>Го́луб̄ь</vt:lpstr>
      <vt:lpstr>У́тка</vt:lpstr>
      <vt:lpstr>Ку́рица</vt:lpstr>
      <vt:lpstr>Гусь</vt:lpstr>
      <vt:lpstr>Где живу́т пти́цы?</vt:lpstr>
      <vt:lpstr>Пти́цы</vt:lpstr>
      <vt:lpstr>Физминутка</vt:lpstr>
      <vt:lpstr>Игра́ «По̄слу́шай и угада́й»</vt:lpstr>
      <vt:lpstr>Нарису́й пти́це…</vt:lpstr>
      <vt:lpstr>Спаси́бо̄ за хо̄ро́шую рабо́ту!!!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Птицы нашего двора</dc:title>
  <dc:creator>UserXP</dc:creator>
  <cp:lastModifiedBy>ттт</cp:lastModifiedBy>
  <cp:revision>15</cp:revision>
  <dcterms:created xsi:type="dcterms:W3CDTF">2015-10-05T07:04:39Z</dcterms:created>
  <dcterms:modified xsi:type="dcterms:W3CDTF">2016-10-17T05:08:14Z</dcterms:modified>
</cp:coreProperties>
</file>