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99"/>
    <a:srgbClr val="66FF33"/>
    <a:srgbClr val="FF99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47CBE9-DF5E-472B-8EBB-3AB6BC1F3C07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109E50-E4CA-4355-A7FC-189C4D646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471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7218432-1354-4A5E-84F1-9575F6AA6AE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618289-C792-474C-9104-A642DA02C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4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1FA1-E51F-48A8-81F9-E4C19BE4181A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8775-F005-41F2-AA06-F313E7F13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6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4300-3E40-4B2D-8EF4-E98FB747D3C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DCAF3-E42E-4A4F-8C8C-DCDA287EB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9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AD5E6-58EB-4908-B42C-102EF7D4374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93D0-7116-4CFE-BA65-070BEA578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1C77-DAB9-4505-A0AA-055E0964131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AD92-5E01-4AC2-908C-ED2A6B9C7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0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7E24-1D9B-4323-918C-C438C2220841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4117-D9B4-411E-B147-20A04A727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8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B03A5-80C9-41C3-A97A-FD7A0FF1CD58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D85136-3943-4FA5-911A-29937B7C5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67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ED22-4C00-40C5-B700-102F28707B4B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08889-4045-44F2-877E-70AC35F1A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2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508A5-9055-43B3-9B7A-EE95651229CC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63758-D205-4D2B-AFC5-17EF012BD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20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1935E87-421C-4566-AC41-BD5FC2FF19F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D57794C-EAC7-49D6-B9E1-F69C2589C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1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F398659-6BF0-4A3C-B957-1D2D0FE059A1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EB9FF4E-BE1A-419F-B143-E0B86291B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1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A68479-150B-486A-8F54-5B2881656E3F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251342D-FB8D-46D0-A7D5-F8097CF73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76" r:id="rId4"/>
    <p:sldLayoutId id="2147483784" r:id="rId5"/>
    <p:sldLayoutId id="2147483777" r:id="rId6"/>
    <p:sldLayoutId id="2147483778" r:id="rId7"/>
    <p:sldLayoutId id="2147483785" r:id="rId8"/>
    <p:sldLayoutId id="2147483786" r:id="rId9"/>
    <p:sldLayoutId id="2147483779" r:id="rId10"/>
    <p:sldLayoutId id="214748378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8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wmf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6.wmf"/><Relationship Id="rId35" Type="http://schemas.openxmlformats.org/officeDocument/2006/relationships/oleObject" Target="../embeddings/oleObject17.bin"/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338" y="1285875"/>
            <a:ext cx="8061325" cy="38576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indent="484188" algn="ctr" eaLnBrk="1" hangingPunct="1">
              <a:defRPr/>
            </a:pPr>
            <a:r>
              <a:rPr lang="ru-RU" sz="115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замены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>. </a:t>
            </a:r>
            <a:r>
              <a:rPr lang="ru-RU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Биквадратным называется уравнение вид</a:t>
            </a:r>
            <a:r>
              <a:rPr lang="ru-RU" sz="31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а</a:t>
            </a:r>
            <a:r>
              <a:rPr lang="ru-RU" sz="22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 </a:t>
            </a:r>
            <a:br>
              <a:rPr lang="ru-RU" sz="22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</a:br>
            <a:endParaRPr lang="ru-RU" sz="2200" dirty="0">
              <a:solidFill>
                <a:schemeClr val="accent1">
                  <a:tint val="83000"/>
                  <a:satMod val="150000"/>
                </a:schemeClr>
              </a:solidFill>
              <a:effectLst/>
            </a:endParaRPr>
          </a:p>
        </p:txBody>
      </p:sp>
      <p:graphicFrame>
        <p:nvGraphicFramePr>
          <p:cNvPr id="1036" name="Object 18"/>
          <p:cNvGraphicFramePr>
            <a:graphicFrameLocks noChangeAspect="1"/>
          </p:cNvGraphicFramePr>
          <p:nvPr>
            <p:ph idx="1"/>
          </p:nvPr>
        </p:nvGraphicFramePr>
        <p:xfrm>
          <a:off x="2857500" y="4500563"/>
          <a:ext cx="15716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3" imgW="634680" imgH="393480" progId="Equation.3">
                  <p:embed/>
                </p:oleObj>
              </mc:Choice>
              <mc:Fallback>
                <p:oleObj name="Формула" r:id="rId3" imgW="6346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4500563"/>
                        <a:ext cx="157162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857625" y="857250"/>
          <a:ext cx="25003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5" imgW="1041120" imgH="203040" progId="Equation.3">
                  <p:embed/>
                </p:oleObj>
              </mc:Choice>
              <mc:Fallback>
                <p:oleObj name="Формула" r:id="rId5" imgW="104112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857250"/>
                        <a:ext cx="250031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2286000" y="1500188"/>
          <a:ext cx="333533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7" imgW="1054080" imgH="203040" progId="Equation.3">
                  <p:embed/>
                </p:oleObj>
              </mc:Choice>
              <mc:Fallback>
                <p:oleObj name="Формула" r:id="rId7" imgW="10540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500188"/>
                        <a:ext cx="3335338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3929063" y="2214563"/>
          <a:ext cx="12858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9" imgW="431640" imgH="228600" progId="Equation.3">
                  <p:embed/>
                </p:oleObj>
              </mc:Choice>
              <mc:Fallback>
                <p:oleObj name="Формула" r:id="rId9" imgW="43164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2214563"/>
                        <a:ext cx="12858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/>
        </p:nvGraphicFramePr>
        <p:xfrm>
          <a:off x="5286375" y="2286000"/>
          <a:ext cx="11064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11" imgW="355320" imgH="177480" progId="Equation.3">
                  <p:embed/>
                </p:oleObj>
              </mc:Choice>
              <mc:Fallback>
                <p:oleObj name="Формула" r:id="rId11" imgW="3553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2286000"/>
                        <a:ext cx="110648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/>
        </p:nvGraphicFramePr>
        <p:xfrm>
          <a:off x="500063" y="2928938"/>
          <a:ext cx="235743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Формула" r:id="rId13" imgW="965160" imgH="228600" progId="Equation.3">
                  <p:embed/>
                </p:oleObj>
              </mc:Choice>
              <mc:Fallback>
                <p:oleObj name="Формула" r:id="rId13" imgW="9651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928938"/>
                        <a:ext cx="2357437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3"/>
          <p:cNvGraphicFramePr>
            <a:graphicFrameLocks noChangeAspect="1"/>
          </p:cNvGraphicFramePr>
          <p:nvPr/>
        </p:nvGraphicFramePr>
        <p:xfrm>
          <a:off x="3357563" y="2928938"/>
          <a:ext cx="4000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15" imgW="1549080" imgH="228600" progId="Equation.3">
                  <p:embed/>
                </p:oleObj>
              </mc:Choice>
              <mc:Fallback>
                <p:oleObj name="Формула" r:id="rId15" imgW="15490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928938"/>
                        <a:ext cx="4000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4"/>
          <p:cNvGraphicFramePr>
            <a:graphicFrameLocks noChangeAspect="1"/>
          </p:cNvGraphicFramePr>
          <p:nvPr/>
        </p:nvGraphicFramePr>
        <p:xfrm>
          <a:off x="466725" y="3429000"/>
          <a:ext cx="23225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17" imgW="1079280" imgH="431640" progId="Equation.3">
                  <p:embed/>
                </p:oleObj>
              </mc:Choice>
              <mc:Fallback>
                <p:oleObj name="Формула" r:id="rId17" imgW="107928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429000"/>
                        <a:ext cx="232251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5"/>
          <p:cNvGraphicFramePr>
            <a:graphicFrameLocks noChangeAspect="1"/>
          </p:cNvGraphicFramePr>
          <p:nvPr/>
        </p:nvGraphicFramePr>
        <p:xfrm>
          <a:off x="2857500" y="3429000"/>
          <a:ext cx="15001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19" imgW="634680" imgH="393480" progId="Equation.3">
                  <p:embed/>
                </p:oleObj>
              </mc:Choice>
              <mc:Fallback>
                <p:oleObj name="Формула" r:id="rId19" imgW="63468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429000"/>
                        <a:ext cx="15001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6"/>
          <p:cNvGraphicFramePr>
            <a:graphicFrameLocks noChangeAspect="1"/>
          </p:cNvGraphicFramePr>
          <p:nvPr/>
        </p:nvGraphicFramePr>
        <p:xfrm>
          <a:off x="4429125" y="3357563"/>
          <a:ext cx="12906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21" imgW="507960" imgH="393480" progId="Equation.3">
                  <p:embed/>
                </p:oleObj>
              </mc:Choice>
              <mc:Fallback>
                <p:oleObj name="Формула" r:id="rId21" imgW="50796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357563"/>
                        <a:ext cx="129063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7"/>
          <p:cNvGraphicFramePr>
            <a:graphicFrameLocks noChangeAspect="1"/>
          </p:cNvGraphicFramePr>
          <p:nvPr/>
        </p:nvGraphicFramePr>
        <p:xfrm>
          <a:off x="319088" y="4429125"/>
          <a:ext cx="25288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23" imgW="1091880" imgH="431640" progId="Equation.3">
                  <p:embed/>
                </p:oleObj>
              </mc:Choice>
              <mc:Fallback>
                <p:oleObj name="Формула" r:id="rId23" imgW="1091880" imgH="431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4429125"/>
                        <a:ext cx="25288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20"/>
          <p:cNvGraphicFramePr>
            <a:graphicFrameLocks noChangeAspect="1"/>
          </p:cNvGraphicFramePr>
          <p:nvPr/>
        </p:nvGraphicFramePr>
        <p:xfrm>
          <a:off x="4429125" y="4602163"/>
          <a:ext cx="6429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25" imgW="203040" imgH="164880" progId="Equation.3">
                  <p:embed/>
                </p:oleObj>
              </mc:Choice>
              <mc:Fallback>
                <p:oleObj name="Формула" r:id="rId25" imgW="203040" imgH="1648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602163"/>
                        <a:ext cx="64293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21"/>
          <p:cNvGraphicFramePr>
            <a:graphicFrameLocks noChangeAspect="1"/>
          </p:cNvGraphicFramePr>
          <p:nvPr/>
        </p:nvGraphicFramePr>
        <p:xfrm>
          <a:off x="5072063" y="4643438"/>
          <a:ext cx="3536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27" imgW="1676160" imgH="203040" progId="Equation.3">
                  <p:embed/>
                </p:oleObj>
              </mc:Choice>
              <mc:Fallback>
                <p:oleObj name="Формула" r:id="rId27" imgW="167616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4643438"/>
                        <a:ext cx="35369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24"/>
          <p:cNvGraphicFramePr>
            <a:graphicFrameLocks noChangeAspect="1"/>
          </p:cNvGraphicFramePr>
          <p:nvPr/>
        </p:nvGraphicFramePr>
        <p:xfrm>
          <a:off x="428625" y="1643063"/>
          <a:ext cx="14382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29" imgW="583920" imgH="203040" progId="Equation.3">
                  <p:embed/>
                </p:oleObj>
              </mc:Choice>
              <mc:Fallback>
                <p:oleObj name="Формула" r:id="rId29" imgW="58392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643063"/>
                        <a:ext cx="14382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25"/>
          <p:cNvGraphicFramePr>
            <a:graphicFrameLocks noChangeAspect="1"/>
          </p:cNvGraphicFramePr>
          <p:nvPr/>
        </p:nvGraphicFramePr>
        <p:xfrm>
          <a:off x="357188" y="2357438"/>
          <a:ext cx="19796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31" imgW="634680" imgH="177480" progId="Equation.3">
                  <p:embed/>
                </p:oleObj>
              </mc:Choice>
              <mc:Fallback>
                <p:oleObj name="Формула" r:id="rId31" imgW="63468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357438"/>
                        <a:ext cx="197961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26"/>
          <p:cNvGraphicFramePr>
            <a:graphicFrameLocks noChangeAspect="1"/>
          </p:cNvGraphicFramePr>
          <p:nvPr/>
        </p:nvGraphicFramePr>
        <p:xfrm>
          <a:off x="2428875" y="2357438"/>
          <a:ext cx="1181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33" imgW="469800" imgH="203040" progId="Equation.3">
                  <p:embed/>
                </p:oleObj>
              </mc:Choice>
              <mc:Fallback>
                <p:oleObj name="Формула" r:id="rId33" imgW="46980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357438"/>
                        <a:ext cx="1181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8"/>
          <p:cNvGraphicFramePr>
            <a:graphicFrameLocks noChangeAspect="1"/>
          </p:cNvGraphicFramePr>
          <p:nvPr/>
        </p:nvGraphicFramePr>
        <p:xfrm>
          <a:off x="357188" y="5429250"/>
          <a:ext cx="14287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35" imgW="495000" imgH="393480" progId="Equation.3">
                  <p:embed/>
                </p:oleObj>
              </mc:Choice>
              <mc:Fallback>
                <p:oleObj name="Формула" r:id="rId35" imgW="495000" imgH="393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5429250"/>
                        <a:ext cx="142875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9"/>
          <p:cNvGraphicFramePr>
            <a:graphicFrameLocks noChangeAspect="1"/>
          </p:cNvGraphicFramePr>
          <p:nvPr/>
        </p:nvGraphicFramePr>
        <p:xfrm>
          <a:off x="1785938" y="5429250"/>
          <a:ext cx="15716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37" imgW="533160" imgH="393480" progId="Equation.3">
                  <p:embed/>
                </p:oleObj>
              </mc:Choice>
              <mc:Fallback>
                <p:oleObj name="Формула" r:id="rId37" imgW="53316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429250"/>
                        <a:ext cx="157162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30"/>
          <p:cNvGraphicFramePr>
            <a:graphicFrameLocks noChangeAspect="1"/>
          </p:cNvGraphicFramePr>
          <p:nvPr/>
        </p:nvGraphicFramePr>
        <p:xfrm>
          <a:off x="6383338" y="5500688"/>
          <a:ext cx="2189162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39" imgW="838080" imgH="393480" progId="Equation.3">
                  <p:embed/>
                </p:oleObj>
              </mc:Choice>
              <mc:Fallback>
                <p:oleObj name="Формула" r:id="rId39" imgW="83808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5500688"/>
                        <a:ext cx="2189162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160462"/>
          </a:xfrm>
        </p:spPr>
        <p:txBody>
          <a:bodyPr>
            <a:noAutofit/>
          </a:bodyPr>
          <a:lstStyle/>
          <a:p>
            <a:pPr marL="484632" indent="0" defTabSz="449263"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idx="1"/>
          </p:nvPr>
        </p:nvGraphicFramePr>
        <p:xfrm>
          <a:off x="1785938" y="571500"/>
          <a:ext cx="52339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3" imgW="1473120" imgH="241200" progId="Equation.3">
                  <p:embed/>
                </p:oleObj>
              </mc:Choice>
              <mc:Fallback>
                <p:oleObj name="Формула" r:id="rId3" imgW="14731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71500"/>
                        <a:ext cx="523398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357188" y="1928813"/>
          <a:ext cx="1530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5" imgW="634680" imgH="177480" progId="Equation.3">
                  <p:embed/>
                </p:oleObj>
              </mc:Choice>
              <mc:Fallback>
                <p:oleObj name="Формула" r:id="rId5" imgW="6346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928813"/>
                        <a:ext cx="15303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143125" y="1857375"/>
          <a:ext cx="29638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7" imgW="1066680" imgH="203040" progId="Equation.3">
                  <p:embed/>
                </p:oleObj>
              </mc:Choice>
              <mc:Fallback>
                <p:oleObj name="Формула" r:id="rId7" imgW="106668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1857375"/>
                        <a:ext cx="29638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357188" y="2571750"/>
          <a:ext cx="4718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9" imgW="1917360" imgH="203040" progId="Equation.3">
                  <p:embed/>
                </p:oleObj>
              </mc:Choice>
              <mc:Fallback>
                <p:oleObj name="Формула" r:id="rId9" imgW="191736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571750"/>
                        <a:ext cx="47180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5143500" y="2357438"/>
          <a:ext cx="289401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11" imgW="672840" imgH="203040" progId="Equation.3">
                  <p:embed/>
                </p:oleObj>
              </mc:Choice>
              <mc:Fallback>
                <p:oleObj name="Формула" r:id="rId11" imgW="67284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357438"/>
                        <a:ext cx="2894013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428625" y="3071813"/>
          <a:ext cx="26241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13" imgW="888840" imgH="228600" progId="Equation.3">
                  <p:embed/>
                </p:oleObj>
              </mc:Choice>
              <mc:Fallback>
                <p:oleObj name="Формула" r:id="rId13" imgW="88884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071813"/>
                        <a:ext cx="2624138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2"/>
          <p:cNvGraphicFramePr>
            <a:graphicFrameLocks noChangeAspect="1"/>
          </p:cNvGraphicFramePr>
          <p:nvPr/>
        </p:nvGraphicFramePr>
        <p:xfrm>
          <a:off x="3071813" y="3071813"/>
          <a:ext cx="45069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15" imgW="1726920" imgH="203040" progId="Equation.3">
                  <p:embed/>
                </p:oleObj>
              </mc:Choice>
              <mc:Fallback>
                <p:oleObj name="Формула" r:id="rId15" imgW="17269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071813"/>
                        <a:ext cx="45069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3"/>
          <p:cNvGraphicFramePr>
            <a:graphicFrameLocks noChangeAspect="1"/>
          </p:cNvGraphicFramePr>
          <p:nvPr/>
        </p:nvGraphicFramePr>
        <p:xfrm>
          <a:off x="7858125" y="2857500"/>
          <a:ext cx="8572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17" imgW="419040" imgH="457200" progId="Equation.3">
                  <p:embed/>
                </p:oleObj>
              </mc:Choice>
              <mc:Fallback>
                <p:oleObj name="Формула" r:id="rId17" imgW="41904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5" y="2857500"/>
                        <a:ext cx="8572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4"/>
          <p:cNvGraphicFramePr>
            <a:graphicFrameLocks noChangeAspect="1"/>
          </p:cNvGraphicFramePr>
          <p:nvPr/>
        </p:nvGraphicFramePr>
        <p:xfrm>
          <a:off x="357188" y="3714750"/>
          <a:ext cx="56515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19" imgW="2374560" imgH="203040" progId="Equation.3">
                  <p:embed/>
                </p:oleObj>
              </mc:Choice>
              <mc:Fallback>
                <p:oleObj name="Формула" r:id="rId19" imgW="237456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714750"/>
                        <a:ext cx="56515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5"/>
          <p:cNvGraphicFramePr>
            <a:graphicFrameLocks noChangeAspect="1"/>
          </p:cNvGraphicFramePr>
          <p:nvPr/>
        </p:nvGraphicFramePr>
        <p:xfrm>
          <a:off x="428625" y="4429125"/>
          <a:ext cx="203676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21" imgW="723600" imgH="457200" progId="Equation.3">
                  <p:embed/>
                </p:oleObj>
              </mc:Choice>
              <mc:Fallback>
                <p:oleObj name="Формула" r:id="rId21" imgW="7236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429125"/>
                        <a:ext cx="2036763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6"/>
          <p:cNvGraphicFramePr>
            <a:graphicFrameLocks noChangeAspect="1"/>
          </p:cNvGraphicFramePr>
          <p:nvPr/>
        </p:nvGraphicFramePr>
        <p:xfrm>
          <a:off x="2714625" y="4143375"/>
          <a:ext cx="1571625" cy="220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23" imgW="596880" imgH="838080" progId="Equation.3">
                  <p:embed/>
                </p:oleObj>
              </mc:Choice>
              <mc:Fallback>
                <p:oleObj name="Формула" r:id="rId23" imgW="596880" imgH="8380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4143375"/>
                        <a:ext cx="1571625" cy="220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7"/>
          <p:cNvGraphicFramePr>
            <a:graphicFrameLocks noChangeAspect="1"/>
          </p:cNvGraphicFramePr>
          <p:nvPr/>
        </p:nvGraphicFramePr>
        <p:xfrm>
          <a:off x="5143500" y="5143500"/>
          <a:ext cx="28527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25" imgW="1091880" imgH="393480" progId="Equation.3">
                  <p:embed/>
                </p:oleObj>
              </mc:Choice>
              <mc:Fallback>
                <p:oleObj name="Формула" r:id="rId25" imgW="10918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5143500"/>
                        <a:ext cx="285273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8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Century Gothic</vt:lpstr>
      <vt:lpstr>Wingdings 2</vt:lpstr>
      <vt:lpstr>Verdana</vt:lpstr>
      <vt:lpstr>Calibri</vt:lpstr>
      <vt:lpstr>Times New Roman</vt:lpstr>
      <vt:lpstr>Яркая</vt:lpstr>
      <vt:lpstr>Microsoft Equation 3.0</vt:lpstr>
      <vt:lpstr>Метод замены</vt:lpstr>
      <vt:lpstr>Определение. Биквадратным называется уравнение вида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RePack by Diakov</cp:lastModifiedBy>
  <cp:revision>27</cp:revision>
  <dcterms:created xsi:type="dcterms:W3CDTF">2010-02-20T14:30:31Z</dcterms:created>
  <dcterms:modified xsi:type="dcterms:W3CDTF">2020-03-01T16:01:01Z</dcterms:modified>
</cp:coreProperties>
</file>