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60" r:id="rId3"/>
    <p:sldId id="293" r:id="rId4"/>
    <p:sldId id="294" r:id="rId5"/>
    <p:sldId id="295" r:id="rId6"/>
    <p:sldId id="259" r:id="rId7"/>
    <p:sldId id="267" r:id="rId8"/>
    <p:sldId id="296" r:id="rId9"/>
    <p:sldId id="268" r:id="rId10"/>
    <p:sldId id="298" r:id="rId11"/>
    <p:sldId id="297" r:id="rId12"/>
    <p:sldId id="299" r:id="rId13"/>
    <p:sldId id="269" r:id="rId14"/>
    <p:sldId id="264" r:id="rId15"/>
    <p:sldId id="300" r:id="rId16"/>
    <p:sldId id="273" r:id="rId17"/>
    <p:sldId id="301" r:id="rId18"/>
    <p:sldId id="274" r:id="rId19"/>
    <p:sldId id="302" r:id="rId20"/>
    <p:sldId id="275" r:id="rId21"/>
    <p:sldId id="303" r:id="rId22"/>
    <p:sldId id="304" r:id="rId23"/>
    <p:sldId id="306" r:id="rId24"/>
    <p:sldId id="30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0" autoAdjust="0"/>
    <p:restoredTop sz="94660"/>
  </p:normalViewPr>
  <p:slideViewPr>
    <p:cSldViewPr>
      <p:cViewPr varScale="1">
        <p:scale>
          <a:sx n="65" d="100"/>
          <a:sy n="65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09BC-14D2-49E3-B584-D1F9F99F725B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4CBC1-51D7-46BF-BAE5-F162C6CB9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7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CBC1-51D7-46BF-BAE5-F162C6CB9D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CBC1-51D7-46BF-BAE5-F162C6CB9DD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nuda.ru/nuda/204/203817/203817_html_331346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91" y="1340768"/>
            <a:ext cx="9268112" cy="47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9224"/>
            <a:ext cx="9144000" cy="1628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Picture 6" descr="http://scwaz.com/wp-content/uploads/2011/02/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012950"/>
            <a:ext cx="3448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5539" y="5977400"/>
            <a:ext cx="36202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400" b="1" dirty="0" smtClean="0">
                <a:latin typeface="Arial" charset="0"/>
              </a:rPr>
              <a:t>Вода</a:t>
            </a:r>
          </a:p>
          <a:p>
            <a:r>
              <a:rPr lang="ru-RU" altLang="uk-UA" sz="2400" b="1" dirty="0" smtClean="0">
                <a:latin typeface="Arial" charset="0"/>
              </a:rPr>
              <a:t>Растворённые соли</a:t>
            </a:r>
            <a:endParaRPr lang="ru-RU" altLang="uk-UA" sz="2400" b="1" dirty="0">
              <a:latin typeface="Arial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flipV="1">
            <a:off x="2133600" y="5445224"/>
            <a:ext cx="2973388" cy="785714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6147" idx="2"/>
          </p:cNvCxnSpPr>
          <p:nvPr/>
        </p:nvCxnSpPr>
        <p:spPr>
          <a:xfrm rot="5400000" flipH="1" flipV="1">
            <a:off x="4611688" y="4737100"/>
            <a:ext cx="1708150" cy="6350"/>
          </a:xfrm>
          <a:prstGeom prst="curvedConnector3">
            <a:avLst>
              <a:gd name="adj1" fmla="val 361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16200000" flipV="1">
            <a:off x="5065713" y="3495675"/>
            <a:ext cx="504825" cy="276225"/>
          </a:xfrm>
          <a:prstGeom prst="curved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7088" y="2517775"/>
            <a:ext cx="2192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sz="2400" b="1">
                <a:latin typeface="Arial" charset="0"/>
              </a:rPr>
              <a:t>Углекислый газ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>
            <a:off x="3019425" y="2701925"/>
            <a:ext cx="2087563" cy="679450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143500" y="2363788"/>
            <a:ext cx="271463" cy="1017587"/>
          </a:xfrm>
          <a:prstGeom prst="straightConnector1">
            <a:avLst/>
          </a:prstGeom>
          <a:ln w="38100">
            <a:solidFill>
              <a:srgbClr val="E6A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8" descr="http://krasottka.ru/wp-content/uploads/2012/02/%D1%81%D0%B2%D0%BE%D0%B1%D0%BE%D0%B4%D0%BD%D1%8B%D0%B5-%D1%80%D0%B0%D0%B4%D0%B8%D0%BA%D0%B0%D0%BB%D1%8B-%D0%B8-%D1%81%D0%BE%D0%BB%D0%BD%D1%86%D0%B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048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86138" y="657225"/>
            <a:ext cx="3800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Питание растений</a:t>
            </a: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 flipV="1">
            <a:off x="5180013" y="3163888"/>
            <a:ext cx="2168525" cy="217487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62825" y="2979738"/>
            <a:ext cx="178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400" b="1" dirty="0">
                <a:latin typeface="Arial" charset="0"/>
              </a:rPr>
              <a:t>Кислород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605833" y="2701925"/>
            <a:ext cx="1660525" cy="1184275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05833" y="2810966"/>
            <a:ext cx="1660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 dirty="0">
                <a:solidFill>
                  <a:srgbClr val="FF0000"/>
                </a:solidFill>
                <a:latin typeface="Arial" charset="0"/>
              </a:rPr>
              <a:t>Сахар</a:t>
            </a:r>
          </a:p>
          <a:p>
            <a:pPr algn="ctr"/>
            <a:r>
              <a:rPr lang="ru-RU" altLang="uk-UA" b="1" dirty="0" smtClean="0">
                <a:solidFill>
                  <a:srgbClr val="FF0000"/>
                </a:solidFill>
                <a:latin typeface="Arial" charset="0"/>
              </a:rPr>
              <a:t>Крахмал</a:t>
            </a:r>
          </a:p>
          <a:p>
            <a:pPr algn="ctr"/>
            <a:r>
              <a:rPr lang="ru-RU" altLang="uk-UA" b="1" dirty="0" smtClean="0">
                <a:solidFill>
                  <a:srgbClr val="FF0000"/>
                </a:solidFill>
                <a:latin typeface="Arial" charset="0"/>
              </a:rPr>
              <a:t>кислород</a:t>
            </a:r>
            <a:endParaRPr lang="ru-RU" altLang="uk-UA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13285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Фотосинтез – это процесс образования сахара, крахмала и кислорода из углекислого газа и воды на свету в зелёных частях растений. </a:t>
            </a:r>
            <a:endParaRPr lang="ru-RU" dirty="0"/>
          </a:p>
        </p:txBody>
      </p:sp>
      <p:pic>
        <p:nvPicPr>
          <p:cNvPr id="2050" name="Picture 2" descr="https://ds02.infourok.ru/uploads/ex/0b21/0001b8d0-66191689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9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2132856"/>
            <a:ext cx="331236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с</a:t>
            </a:r>
            <a:r>
              <a:rPr lang="ru-RU" sz="3600" i="1" dirty="0" smtClean="0">
                <a:solidFill>
                  <a:srgbClr val="FF0000"/>
                </a:solidFill>
              </a:rPr>
              <a:t>ахар, 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41743"/>
            <a:ext cx="234844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крахмал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717032"/>
            <a:ext cx="468052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25538"/>
            <a:ext cx="81391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206057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Кислород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04025" y="192246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Углекислый газ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501808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Кислород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78625" y="5018088"/>
            <a:ext cx="1584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Углекислый газ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8175" y="333375"/>
            <a:ext cx="5327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Проверь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1464521"/>
            <a:ext cx="79216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9875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Углекислый газ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77050" y="2995613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Кислород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09988" y="2527300"/>
            <a:ext cx="1654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Сахар</a:t>
            </a:r>
          </a:p>
          <a:p>
            <a:pPr algn="ctr"/>
            <a:r>
              <a:rPr lang="ru-RU" altLang="uk-UA" b="1">
                <a:latin typeface="Arial" charset="0"/>
              </a:rPr>
              <a:t>Крахмал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9463" y="4240213"/>
            <a:ext cx="1439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b="1" dirty="0">
                <a:latin typeface="Arial" charset="0"/>
              </a:rPr>
              <a:t>Растворённые соли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4938" y="5056188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b="1">
                <a:latin typeface="Arial" charset="0"/>
              </a:rPr>
              <a:t>Вода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8175" y="547688"/>
            <a:ext cx="5329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Проверь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82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2729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Охранять  растения – значит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заботиться обо всём живом.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om\Desktop\3381928936578333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206024"/>
            <a:ext cx="3895725" cy="368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1788" y="4041775"/>
            <a:ext cx="8461375" cy="1511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9088" y="2205038"/>
            <a:ext cx="8461375" cy="1511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349250" y="2311400"/>
            <a:ext cx="6265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002060"/>
                </a:solidFill>
                <a:latin typeface="Arial" charset="0"/>
              </a:rPr>
              <a:t>При дыхании растение поглощает 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319088" y="3030538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002060"/>
                </a:solidFill>
                <a:latin typeface="Arial" charset="0"/>
              </a:rPr>
              <a:t>а выделяет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331788" y="4152900"/>
            <a:ext cx="6686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002060"/>
                </a:solidFill>
                <a:latin typeface="Arial" charset="0"/>
              </a:rPr>
              <a:t>При питании растение поглощает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347663" y="4811713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002060"/>
                </a:solidFill>
                <a:latin typeface="Arial" charset="0"/>
              </a:rPr>
              <a:t>а выделяет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6325" y="2320925"/>
            <a:ext cx="2052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FF0000"/>
                </a:solidFill>
                <a:latin typeface="Arial" charset="0"/>
              </a:rPr>
              <a:t>кислород,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7288" y="3036888"/>
            <a:ext cx="309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FF0000"/>
                </a:solidFill>
                <a:latin typeface="Arial" charset="0"/>
              </a:rPr>
              <a:t>углекислый газ.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43613" y="4152900"/>
            <a:ext cx="290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FF0000"/>
                </a:solidFill>
                <a:latin typeface="Arial" charset="0"/>
              </a:rPr>
              <a:t>углекислый газ,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2050" y="4797425"/>
            <a:ext cx="2052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800">
                <a:solidFill>
                  <a:srgbClr val="FF0000"/>
                </a:solidFill>
                <a:latin typeface="Arial" charset="0"/>
              </a:rPr>
              <a:t>кислород.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5725" y="620713"/>
            <a:ext cx="6696075" cy="95408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Используя схемы в учебнике, впиши названия газов.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82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2729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Охранять  растения – значит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заботиться обо всём живом.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om\Desktop\3381928936578333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3206024"/>
            <a:ext cx="3895725" cy="368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72400" cy="5544615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растения дышат;</a:t>
            </a:r>
          </a:p>
          <a:p>
            <a:pPr marL="742950" indent="-742950" algn="l">
              <a:buAutoNum type="arabicParenR"/>
            </a:pPr>
            <a:endParaRPr lang="tt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 растения питаются;</a:t>
            </a:r>
          </a:p>
          <a:p>
            <a:pPr marL="742950" indent="-742950" algn="l">
              <a:buAutoNum type="arabicParenR"/>
            </a:pPr>
            <a:endParaRPr lang="tt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между собой солнце, растения и человек.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thingpic.com/images/ab/tPHNDR3qZgGBnqxfG2epBGy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5" y="2060848"/>
            <a:ext cx="2491545" cy="25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2.wp.com/givoyles.ru/wp-content/uploads/2017/02/tree-1716991_1280.png?w=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8" y="2060848"/>
            <a:ext cx="3812623" cy="2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843884" y="29809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www.valpos.ru/storage/images/portfolio/thinking_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53837"/>
            <a:ext cx="1915787" cy="27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6682365" y="307369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Солнце, растения и мы с вами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Солнце, растения и мы с вами</a:t>
            </a:r>
            <a:endParaRPr lang="ru-RU" sz="3600" dirty="0"/>
          </a:p>
        </p:txBody>
      </p:sp>
      <p:pic>
        <p:nvPicPr>
          <p:cNvPr id="1026" name="Picture 2" descr="C:\Users\dom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62"/>
            <a:ext cx="8706507" cy="4643438"/>
          </a:xfrm>
          <a:prstGeom prst="rect">
            <a:avLst/>
          </a:prstGeom>
          <a:noFill/>
        </p:spPr>
      </p:pic>
      <p:pic>
        <p:nvPicPr>
          <p:cNvPr id="7" name="Picture 8" descr="http://krasottka.ru/wp-content/uploads/2012/02/%D1%81%D0%B2%D0%BE%D0%B1%D0%BE%D0%B4%D0%BD%D1%8B%D0%B5-%D1%80%D0%B0%D0%B4%D0%B8%D0%BA%D0%B0%D0%BB%D1%8B-%D0%B8-%D1%81%D0%BE%D0%BB%D0%BD%D1%86%D0%B5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5743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ds03.infourok.ru/uploads/ex/134b/000199ea-5254b086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72400" cy="5544615"/>
          </a:xfrm>
        </p:spPr>
        <p:txBody>
          <a:bodyPr>
            <a:normAutofit/>
          </a:bodyPr>
          <a:lstStyle/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растения дышат;</a:t>
            </a:r>
          </a:p>
          <a:p>
            <a:pPr marL="742950" indent="-742950" algn="l">
              <a:buAutoNum type="arabicParenR"/>
            </a:pPr>
            <a:endParaRPr lang="tt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 растения питаются;</a:t>
            </a:r>
          </a:p>
          <a:p>
            <a:pPr marL="742950" indent="-742950" algn="l">
              <a:buAutoNum type="arabicParenR"/>
            </a:pPr>
            <a:endParaRPr lang="tt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arenR"/>
            </a:pPr>
            <a:r>
              <a:rPr lang="tt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между собой солнце, растения и человек.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138" y="657225"/>
            <a:ext cx="3800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Дыхание растений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888"/>
            <a:ext cx="9144000" cy="191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https://encrypted-tbn3.gstatic.com/images?q=tbn:ANd9GcREMuZscID8HpbXYrZjtQaNT7hqKYc-mxwUIDubtylgkeOFIXA8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3352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37490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400" b="1">
                <a:solidFill>
                  <a:srgbClr val="C00000"/>
                </a:solidFill>
                <a:latin typeface="Arial" charset="0"/>
              </a:rPr>
              <a:t>Кислород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094288"/>
            <a:ext cx="187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sz="2400" b="1">
                <a:solidFill>
                  <a:srgbClr val="C00000"/>
                </a:solidFill>
                <a:latin typeface="Arial" charset="0"/>
              </a:rPr>
              <a:t>Кислород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2184400"/>
            <a:ext cx="2024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sz="2400" b="1">
                <a:solidFill>
                  <a:srgbClr val="002060"/>
                </a:solidFill>
                <a:latin typeface="Arial" charset="0"/>
              </a:rPr>
              <a:t>Углекислый газ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70713" y="5068888"/>
            <a:ext cx="2051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uk-UA" sz="2400" b="1">
                <a:solidFill>
                  <a:srgbClr val="002060"/>
                </a:solidFill>
                <a:latin typeface="Arial" charset="0"/>
              </a:rPr>
              <a:t>Углекислый газ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79613" y="2605088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35638" y="2374900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92172" y="5338763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44958" y="5338763"/>
            <a:ext cx="1152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173</Words>
  <Application>Microsoft Office PowerPoint</Application>
  <PresentationFormat>Экран (4:3)</PresentationFormat>
  <Paragraphs>55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Солнце, растения и мы с 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Солнце, растения и мы с вами</dc:title>
  <dc:creator>dom</dc:creator>
  <cp:lastModifiedBy>Виктория Тен</cp:lastModifiedBy>
  <cp:revision>50</cp:revision>
  <dcterms:created xsi:type="dcterms:W3CDTF">2014-10-05T17:10:10Z</dcterms:created>
  <dcterms:modified xsi:type="dcterms:W3CDTF">2018-10-21T00:11:09Z</dcterms:modified>
</cp:coreProperties>
</file>