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5" r:id="rId10"/>
    <p:sldId id="266" r:id="rId11"/>
    <p:sldId id="267" r:id="rId12"/>
    <p:sldId id="268" r:id="rId13"/>
    <p:sldId id="263" r:id="rId14"/>
    <p:sldId id="26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end.ru/day/10-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772400" cy="127163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«Велика Россия, а отступать некуда...!»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286808" cy="407196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Абрамов Фёдор,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Буянова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Кидакоев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Артур, Стародубцева Нелли, Федорова Кира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«З»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г. Москвы «Школа № 626 имени Н. И.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Сац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Кованина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Евгеньевна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создания 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– 2020 учебный год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ченик\Desktop\Урок Победы\Новая папка\акция Бессмертный полк\Битва за Москву 1\для конкурса\IMG_86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2808311" cy="345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еник\Desktop\Урок Победы\Новая папка\акция Бессмертный полк\Битва за Москву 1\для конкурса\IMG_86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90453"/>
            <a:ext cx="3052117" cy="345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еник\Desktop\Урок Победы\Новая папка\акция Бессмертный полк\Битва за Москву 1\для конкурса\IMG_86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39"/>
            <a:ext cx="4266653" cy="296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7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ченик\Desktop\Урок Победы\Новая папка\акция Бессмертный полк\Битва за Москву 1\для конкурса\IMG_86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17646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еник\Desktop\Урок Победы\Новая папка\акция Бессмертный полк\Битва за Москву 1\для конкурса\IMG_86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50687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еник\Desktop\Урок Победы\Новая папка\акция Бессмертный полк\Битва за Москву 1\для конкурса\IMG_86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8" y="2996952"/>
            <a:ext cx="4119018" cy="298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еник\Desktop\Урок Победы\Новая папка\акция Бессмертный полк\Битва за Москву 1\для конкурса\IMG_86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506874" cy="2984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4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Ученик\Desktop\Урок Победы\Новая папка\акция Бессмертный полк\Битва за Москву 1\для конкурса\IMG_86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2048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еник\Desktop\Урок Победы\Новая папка\акция Бессмертный полк\Битва за Москву 1\для конкурса\IMG_86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7540"/>
            <a:ext cx="4058791" cy="280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еник\Desktop\Урок Победы\Новая папка\акция Бессмертный полк\Битва за Москву 1\для конкурса\IMG_86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20479" cy="286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еник\Desktop\Урок Победы\Новая папка\акция Бессмертный полк\Битва за Москву 1\для конкурса\IMG_86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51" y="3284984"/>
            <a:ext cx="4364335" cy="2869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1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DFPLayer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Mini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MicroSD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карта16 Гб –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Светодиоды с имитацией огня – 7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Кнопки антивандальные 16 мм – 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Переключатель перекидной –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Акустическая система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Sven 3W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owerBank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13000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мА*ч</a:t>
            </a:r>
          </a:p>
          <a:p>
            <a:pPr algn="just">
              <a:buAutoNum type="arabicPeriod"/>
            </a:pP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://yadi.sk/i/d627w4C8-P0ZMQ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Техническое оснащение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результате работы над проектом было раскрыто следующее: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ходе сражения немецкие войска потерпели ощутимое поражение. В результате контрнаступления и общего наступления они были отброшены на 100—250 км.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Красная Армия в битве под Москвой впервые за шесть месяцев войны нанесла крупнейшее поражение главной группировке гитлеровских войск. Это была наша первая стратегическая победа над вермахтом.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Развеян миф о непобедимости гитлеровской армии и надежды фашистов на «молниеносную» войну.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 изготовлен и технически оснащён макет Великого сражения.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Ирина Владимировна. Великая Отечественная война 1941 – 1945. Буклет знаний. – СПб: Литера, 2018.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Новокрещенов И. В. Страницы Великой Победы: Учебное пособие для учащихся 2-4 классов. – М.: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Ювента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2015.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Военная история России. Главное: учебное пособие для общеобразовательных организаций / В. 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М. Ю. Мягков, Ю. А. Никифоров;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В. 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Мединского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– М.: Дрофа, 2019.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(1941 – 1945): школьный справочник для начальных классов. – М.: Стрекоза, 2016.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Алексеев С. П. Ради жизни на земле: История Отечества: Рассказы для детей. – М.: Педагогика, 1990.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Осипов В. О. Политрук Клочков. – Саратов: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Приволжское изд.-во, 1982.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28 панфиловцев»,2016. Режиссеры: Ким Дружинин, Андрей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Шальопа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«Битва за Москву», 1985. Режиссер: Юрий Озеров.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Панфиловцы: Легенда и быль, 2016. – ТК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ТВ».</a:t>
            </a:r>
          </a:p>
          <a:p>
            <a:pPr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Панфиловцы: Правда о подвиге, 2015. – ОАО «ТРК «Звезда».</a:t>
            </a:r>
          </a:p>
          <a:p>
            <a:pPr algn="just"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ru.wikipedia.org.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Панфиловцы – Википедия.</a:t>
            </a:r>
          </a:p>
          <a:p>
            <a:pPr algn="just"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28 panfilovcev.com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 мая 2020 года вся страна будет отмечать важную годовщину: 75-летие Великой Победы нашего народа над фашистской Германией. Всё началось внезапно. Гитлер решил захватить наше государство молниеносно за несколько дней и поработить советский народ. Во время Великой Отечественной войны было много сражений. Одно из таких сражений представлено в нашем проекте «Велика Россия, а отступать некуда!..» Речь идёт о Битве под Москвой.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военной истории битва известна как операция «Тайфун», целью которой  являлся захват Москвы. План операции «Тайфун», утвержденный Гитлером в сентябре, предусматривал не только окружение и взятие столицы СССР,  но и полное ее уничтожение вместе со всем населением.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осуществления плана немецкому командованию удалось на направлениях главных ударов создать внушительное превосходство в военной силе. Немцам удалось прорвать оборону и к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7 октября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окружить советские армии. Путь на Москву, как полагало немецкое командование, был открыт.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планам фашистов не суждено было сбыться. Окруженные советские армии в течение двух недель в упорных боях удерживали около 20 немецких дивизий.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Бои шли уже в 80-100 км от столицы. В середине октября началась эвакуация из Москвы правительственных учреждений, промышленных предприятий, населения.</a:t>
            </a: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621510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ни превосходство противника в численности и технике, ни его напор не сломили боевого духа защитников Москвы. Советские войска, оборонявшие город, получили приказ: задержать врага, во что бы то ни стало. 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 ноября 1941 г. немецкие войска решили в очередной раз совершить наступление на Москву, но путь Гитлеру преградила  316-я стрелковая дивизия генерала-майора И. В. Панфилова. Лесная поляна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железно-дорожного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разъезда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Дубосеково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Волоколамском направлении на время превратилась в поле боя. Накануне боя из числа самых стойких и метких бойцов была сформирована специальная группа истребителей танков – всего 28 человек. Командовать 4-й ротой было поручено молодому политруку Василию Георгиевичу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Клочкову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8 часов утра 16 ноября 1941 г. около укреплений показались первые фашисты. 28 советских бойцов затаились и не показывали своего присутствия. 50 немецких танков надвигались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дубосековский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окоп. За танками бежала фашистская пехота. Те, кто лежит в окопах у Нелидово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Петелино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уже вероятно, видят врага. Какая же историческая ответственность в эти минуты на каждом из них – от солдата и политрука в окопе до комполка и генерала на КП. У каждого своя работа, но единая для всех. Так как за ними Москва…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Приминают, разгребают лопаткою снег на бруствере – выпал за ночь, мешает смотреть…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Началось! Ротный политрук Клочков спешит ко второму взводу, в передовые траншеи. </a:t>
            </a:r>
          </a:p>
          <a:p>
            <a:pPr lvl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всё здесь ещё вчера было покойным и мирным. По-зимнему выглядел небольшой лесок, за ним тускло поблескивали уходящие вдаль рельсы. И вот – нет ветра, но взбивается снег: уже вдали видно, как вспарывает наст разрывы автоматной и пулеметной очередей.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Накатилась первая волна автоматчиков, уверенных в победе. Половина из них осталась у окопов – трупами. Отбили!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Вторая волна – танки. Пока только 20. Политрук пошутил: «Меньше чем по одному на брата». Танки шли напролом. 14 из них подбито…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Снова атакующий вал – 30 машин. Вот тут и раздался воодушевляющий призыв политрука, известный сейчас всему миру: «Велика Россия, а отступать некуда. Позади Москва».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началось великое сражение, которое перевернуло весь ход исторических событий.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Ещё горят стальные громадины… Обороняющихся всё меньше. Кончаются боеприпасы. Молчат противотанковые ружья… Отбиваются гранатами. Вот и Клочков бросает под лязгающие траки свою последнюю связку. Перебил гусеницу. Но и сам получил смертельное ранение.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Почти все погибли, но ценой своей жизни отстояли Москву.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познакомиться с героическим подвигом советских солдат в битве под Москвой в ноябре 1941 года на примере дивизии генерала-майора И. В. Панфилова.</a:t>
            </a:r>
          </a:p>
          <a:p>
            <a:pPr algn="just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Познакомиться с героическими страницами в истории нашей страны в годы Великой Отечественной войны.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Изучить литературу по данной теме.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Познакомиться с историческими документами по данной проблеме.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Выяснить: кто такие панфиловцы, в чём заключается их подвиг.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Осуществить просмотр художественных и документальных фильмов про Великую битву под Москвой.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Обобщить собранный во время исследования материал.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Изготовить макет Битвы под Москвой, для дальнейшего применения на уроках истории и классных часах.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Выступить с докладом на классном часе и школьной конференции.</a:t>
            </a:r>
          </a:p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содержание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150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Подвиг 28 героев-панфиловцев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 ноября 1941 г.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Немецкое название операции – «Тайфун»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захватить столицу СССР и сокрушить советские войска до наступления зимы.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Силы сторон: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Осуществление операции: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 ноября 1941 г. – вторая попытка немцев взять столицу при помощи фланговых ударов с севера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Клинское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направление) и с юга (Тульское направление).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Значение победы: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Срыв блицкрига;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Первое крупное поражение Германии во Второй Мировой войне;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Развеян миф о непобедимости гитлеровской армии и надежды фашистов на «молниеносную» войну.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Историческая справка о выбранном событии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72608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темы проекта.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цели и задач проекта.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обязанностей.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литературы по выбранной теме.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кинофильмов.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информации.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макета.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Выступление перед одноклассниками.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Выступление на школьной конференции.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000" dirty="0"/>
          </a:p>
        </p:txBody>
      </p:sp>
      <p:pic>
        <p:nvPicPr>
          <p:cNvPr id="4" name="Рисунок 3" descr="C:\Users\Ученик\Desktop\Урок Победы\Новая папка\акция Бессмертный полк\Битва за Москву 1\для конкурса\этапы\IMG-20191209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" y="1124743"/>
            <a:ext cx="2448271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еник\Desktop\Урок Победы\Новая папка\акция Бессмертный полк\Битва за Москву 1\для конкурса\этапы\IMG-20200114-WA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27671"/>
            <a:ext cx="2395220" cy="319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еник\Desktop\Урок Победы\Новая папка\акция Бессмертный полк\Битва за Москву 1\для конкурса\этапы\IMG-20200114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75" y="1160439"/>
            <a:ext cx="3635226" cy="269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еник\Desktop\Урок Победы\Новая папка\акция Бессмертный полк\Битва за Москву 1\для конкурса\этапы\IMG-20200114-WA00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84" y="4005063"/>
            <a:ext cx="3456008" cy="262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5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Представление работы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Ученик\Desktop\Урок Победы\Новая папка\акция Бессмертный полк\Битва за Москву 1\для конкурса\IMG_86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46449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еник\Desktop\Урок Победы\Новая папка\акция Бессмертный полк\Битва за Москву 1\для конкурса\IMG_86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707904" cy="3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5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353</TotalTime>
  <Words>1191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«Велика Россия, а отступать некуда...!»</vt:lpstr>
      <vt:lpstr>Аннотация</vt:lpstr>
      <vt:lpstr>Презентация PowerPoint</vt:lpstr>
      <vt:lpstr>Презентация PowerPoint</vt:lpstr>
      <vt:lpstr>Основное содержание проекта</vt:lpstr>
      <vt:lpstr>Историческая справка о выбранном событии</vt:lpstr>
      <vt:lpstr>Этапы проекта</vt:lpstr>
      <vt:lpstr>Этапы проекта</vt:lpstr>
      <vt:lpstr>Представление работы</vt:lpstr>
      <vt:lpstr>Презентация PowerPoint</vt:lpstr>
      <vt:lpstr>Презентация PowerPoint</vt:lpstr>
      <vt:lpstr>Презентация PowerPoint</vt:lpstr>
      <vt:lpstr>Техническое оснащение</vt:lpstr>
      <vt:lpstr>Заключение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Россия, а отступать некуда!...»</dc:title>
  <dc:creator>admin</dc:creator>
  <cp:lastModifiedBy>Ученик</cp:lastModifiedBy>
  <cp:revision>61</cp:revision>
  <dcterms:created xsi:type="dcterms:W3CDTF">2019-09-13T21:30:51Z</dcterms:created>
  <dcterms:modified xsi:type="dcterms:W3CDTF">2020-04-03T14:49:03Z</dcterms:modified>
</cp:coreProperties>
</file>